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tags/tag204.xml" ContentType="application/vnd.openxmlformats-officedocument.presentationml.tags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tags/tag205.xml" ContentType="application/vnd.openxmlformats-officedocument.presentationml.tags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1" r:id="rId1"/>
    <p:sldMasterId id="2147483662" r:id="rId2"/>
    <p:sldMasterId id="2147483693" r:id="rId3"/>
    <p:sldMasterId id="2147483870" r:id="rId4"/>
    <p:sldMasterId id="2147483903" r:id="rId5"/>
    <p:sldMasterId id="2147483927" r:id="rId6"/>
    <p:sldMasterId id="2147483951" r:id="rId7"/>
  </p:sldMasterIdLst>
  <p:notesMasterIdLst>
    <p:notesMasterId r:id="rId32"/>
  </p:notesMasterIdLst>
  <p:handoutMasterIdLst>
    <p:handoutMasterId r:id="rId33"/>
  </p:handoutMasterIdLst>
  <p:sldIdLst>
    <p:sldId id="2147480881" r:id="rId8"/>
    <p:sldId id="2147481065" r:id="rId9"/>
    <p:sldId id="2147481062" r:id="rId10"/>
    <p:sldId id="2147481063" r:id="rId11"/>
    <p:sldId id="2147481064" r:id="rId12"/>
    <p:sldId id="2147472039" r:id="rId13"/>
    <p:sldId id="2147472048" r:id="rId14"/>
    <p:sldId id="2147481072" r:id="rId15"/>
    <p:sldId id="2147481073" r:id="rId16"/>
    <p:sldId id="2147481074" r:id="rId17"/>
    <p:sldId id="2147481076" r:id="rId18"/>
    <p:sldId id="2147481078" r:id="rId19"/>
    <p:sldId id="2147481079" r:id="rId20"/>
    <p:sldId id="2147481092" r:id="rId21"/>
    <p:sldId id="2147481068" r:id="rId22"/>
    <p:sldId id="2147481082" r:id="rId23"/>
    <p:sldId id="2147481083" r:id="rId24"/>
    <p:sldId id="2147481093" r:id="rId25"/>
    <p:sldId id="2147481089" r:id="rId26"/>
    <p:sldId id="2147481086" r:id="rId27"/>
    <p:sldId id="2147481087" r:id="rId28"/>
    <p:sldId id="2147481081" r:id="rId29"/>
    <p:sldId id="2147481094" r:id="rId30"/>
    <p:sldId id="2147481091" r:id="rId31"/>
  </p:sldIdLst>
  <p:sldSz cx="9144000" cy="5143500" type="screen16x9"/>
  <p:notesSz cx="6858000" cy="9144000"/>
  <p:embeddedFontLst>
    <p:embeddedFont>
      <p:font typeface="맑은 고딕" panose="020B0503020000020004" pitchFamily="34" charset="-127"/>
      <p:regular r:id="rId34"/>
      <p:bold r:id="rId35"/>
    </p:embeddedFont>
    <p:embeddedFont>
      <p:font typeface="Anton" pitchFamily="2" charset="0"/>
      <p:regular r:id="rId36"/>
    </p:embeddedFont>
    <p:embeddedFont>
      <p:font typeface="Georgia" panose="02040502050405020303" pitchFamily="18" charset="0"/>
      <p:regular r:id="rId37"/>
      <p:bold r:id="rId38"/>
      <p:italic r:id="rId39"/>
      <p:boldItalic r:id="rId40"/>
    </p:embeddedFont>
    <p:embeddedFont>
      <p:font typeface="Gill Sans" panose="020B0604020202020204" charset="0"/>
      <p:regular r:id="rId41"/>
      <p:bold r:id="rId42"/>
    </p:embeddedFont>
    <p:embeddedFont>
      <p:font typeface="Gotham Medium" pitchFamily="50" charset="0"/>
      <p:regular r:id="rId43"/>
      <p:bold r:id="rId44"/>
      <p:italic r:id="rId45"/>
      <p:boldItalic r:id="rId46"/>
    </p:embeddedFont>
    <p:embeddedFont>
      <p:font typeface="GOTHAM-BOOK" pitchFamily="50" charset="0"/>
      <p:regular r:id="rId47"/>
      <p:bold r:id="rId48"/>
      <p:italic r:id="rId49"/>
      <p:boldItalic r:id="rId50"/>
    </p:embeddedFont>
    <p:embeddedFont>
      <p:font typeface="Gotham-MediumItalic" pitchFamily="50" charset="0"/>
      <p:regular r:id="rId51"/>
      <p:bold r:id="rId52"/>
      <p:italic r:id="rId53"/>
      <p:boldItalic r:id="rId54"/>
    </p:embeddedFont>
    <p:embeddedFont>
      <p:font typeface="Helvetica" panose="020B0604020202020204" pitchFamily="34" charset="0"/>
      <p:regular r:id="rId55"/>
      <p:bold r:id="rId56"/>
      <p:italic r:id="rId57"/>
      <p:boldItalic r:id="rId58"/>
    </p:embeddedFont>
    <p:embeddedFont>
      <p:font typeface="HelveticaNeueLT Std" panose="020B0604020202020204" pitchFamily="34" charset="0"/>
      <p:regular r:id="rId59"/>
      <p:bold r:id="rId60"/>
      <p:italic r:id="rId61"/>
      <p:boldItalic r:id="rId62"/>
    </p:embeddedFont>
    <p:embeddedFont>
      <p:font typeface="HelveticaNeueLT Std Lt" panose="020B0403020202020204" pitchFamily="34" charset="0"/>
      <p:regular r:id="rId63"/>
    </p:embeddedFont>
    <p:embeddedFont>
      <p:font typeface="HelveticaNeueLT Std Thin" panose="020B0403020202020204" pitchFamily="34" charset="0"/>
      <p:regular r:id="rId64"/>
    </p:embeddedFont>
    <p:embeddedFont>
      <p:font typeface="Montserrat" panose="00000500000000000000" pitchFamily="2" charset="0"/>
      <p:regular r:id="rId65"/>
      <p:bold r:id="rId66"/>
      <p:italic r:id="rId67"/>
      <p:boldItalic r:id="rId68"/>
    </p:embeddedFont>
    <p:embeddedFont>
      <p:font typeface="Poppins" panose="00000500000000000000" pitchFamily="2" charset="0"/>
      <p:regular r:id="rId69"/>
      <p:bold r:id="rId70"/>
      <p:italic r:id="rId71"/>
      <p:boldItalic r:id="rId72"/>
    </p:embeddedFont>
    <p:embeddedFont>
      <p:font typeface="Tiempos Fine Light" panose="02020303060303060403" pitchFamily="18" charset="0"/>
      <p:regular r:id="rId73"/>
      <p:bold r:id="rId74"/>
      <p:italic r:id="rId75"/>
      <p:boldItalic r:id="rId76"/>
    </p:embeddedFont>
    <p:embeddedFont>
      <p:font typeface="Wingdings 2" panose="05020102010507070707" pitchFamily="18" charset="2"/>
      <p:regular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6B0E"/>
    <a:srgbClr val="C28009"/>
    <a:srgbClr val="EB0001"/>
    <a:srgbClr val="26468E"/>
    <a:srgbClr val="007AA7"/>
    <a:srgbClr val="F65F60"/>
    <a:srgbClr val="FFD522"/>
    <a:srgbClr val="0070C0"/>
    <a:srgbClr val="0432FF"/>
    <a:srgbClr val="EE2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88A828-7A5F-42DE-AED1-21EF66E0FF09}">
  <a:tblStyle styleId="{B788A828-7A5F-42DE-AED1-21EF66E0FF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06A04D5-5981-4D73-A93E-DA663F485D4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5336" autoAdjust="0"/>
  </p:normalViewPr>
  <p:slideViewPr>
    <p:cSldViewPr snapToGrid="0">
      <p:cViewPr varScale="1">
        <p:scale>
          <a:sx n="143" d="100"/>
          <a:sy n="143" d="100"/>
        </p:scale>
        <p:origin x="21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44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font" Target="fonts/font35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74" Type="http://schemas.openxmlformats.org/officeDocument/2006/relationships/font" Target="fonts/font41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8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font" Target="fonts/font36.fntdata"/><Relationship Id="rId77" Type="http://schemas.openxmlformats.org/officeDocument/2006/relationships/font" Target="fonts/font44.fntdata"/><Relationship Id="rId8" Type="http://schemas.openxmlformats.org/officeDocument/2006/relationships/slide" Target="slides/slide1.xml"/><Relationship Id="rId51" Type="http://schemas.openxmlformats.org/officeDocument/2006/relationships/font" Target="fonts/font18.fntdata"/><Relationship Id="rId72" Type="http://schemas.openxmlformats.org/officeDocument/2006/relationships/font" Target="fonts/font39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font" Target="fonts/font34.fntdata"/><Relationship Id="rId20" Type="http://schemas.openxmlformats.org/officeDocument/2006/relationships/slide" Target="slides/slide13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font" Target="fonts/font37.fntdata"/><Relationship Id="rId75" Type="http://schemas.openxmlformats.org/officeDocument/2006/relationships/font" Target="fonts/font4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73" Type="http://schemas.openxmlformats.org/officeDocument/2006/relationships/font" Target="fonts/font40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6" Type="http://schemas.openxmlformats.org/officeDocument/2006/relationships/font" Target="fonts/font43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3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66" Type="http://schemas.openxmlformats.org/officeDocument/2006/relationships/font" Target="fonts/font3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76FC19-80EE-BF6C-F0CF-862AA3E257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FF348C-844A-E1E4-9B91-05ED31330D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6E88F-B9B9-5646-9BAA-3BB2D3B31C9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3B65ED-04B3-6BA9-F311-5D17DA5041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74CC5-8E9F-E40B-C051-EFA1FEFF22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B6998-D67C-4D46-8D90-E952713DD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42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3310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920D4698-FAD6-7447-2849-2F0429C19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C4AC969F-6656-1CE5-5EC8-25C0D9DE03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29B46241-C71D-C758-0490-9FBC538F98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86629FB7-24DF-19BE-7DCB-3F4C05CB1F2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900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7FDC2773-D90B-2166-9BDF-3834122DA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BDD34F6F-6BD1-DE9E-7C64-87F2FF7B53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080B69FD-F1BF-F12C-F721-9DF129F777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DC6E96FA-8492-912A-6467-3F14676AE12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891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7C04AF44-1E76-3521-C4B5-B8B01211D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84E61C6B-6EBE-2F8F-A27B-9C200C4CC9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04F23C0F-5B07-0C8F-88ED-D806C7113F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F506D515-C383-7CD3-74CE-F7880C5B178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8629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872835A9-7438-B9EF-86B7-F28521EB3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1D451BF8-B811-7521-48DC-D449BC157C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68BE95C7-2A08-471E-3554-328E4CBD60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4B0EBAEC-A06E-B03D-8729-692781CE4C3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8841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95B1DCC9-ECF9-5AA2-3083-6D3EA91FF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88A91C33-45E7-9885-F59C-73EC8CB89F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A2E2FBD6-755D-9A8E-EC60-A34EA1D7B2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80867031-79C1-CC47-6549-6E71E639C5C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765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3E61569B-39D6-D97D-FA0B-12030B6F4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F16FF9D2-7DE2-CDDC-91B4-517181AF4C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CD6ABF84-D5EF-C651-7276-491B64F95A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3AE6B8B1-DFF6-137F-9AF2-A7927A3E16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9928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5A07D2E9-D6FA-7A10-FCDC-E549943C6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FA60219C-C508-77BC-4C85-9E2568DA0F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311C9554-BB38-7883-684B-84A9834BA2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A9109206-5CC9-104E-535C-A351A1AA62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4078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E3745A1B-C4AB-A89F-5185-1CEE43066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D2145991-EE38-D1B7-3DC2-2AA337AE89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908CC68E-947E-96AF-A8B6-2579E602EC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1ED19C44-C24F-AAAB-8254-817BCAEE07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309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2493D062-191B-48FB-C641-29323BF18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D78A6BA7-0F80-7FC7-FD56-441868712A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1A6F32B8-4850-A494-09AE-909DC636A7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56C0A47C-2D32-3A14-AB73-DE667716139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783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C85E7B6B-4D11-3D6E-A44D-2C910133E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7A77DBE6-DE8D-7FAD-C9E3-5A965F6465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E8F793FF-91A2-9B19-1DD0-F5DA5F9471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B4D5F57C-F79B-DC4E-C4CF-2C5E84E4F7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924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79C11C56-8540-02FB-2B8C-19C01C62D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7F26B73F-3A55-1155-7355-24DF0600A6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7D80B899-159C-1F6F-31DD-5A33630D52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B6E39F26-4AD3-475A-2133-446C8A1126E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357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9D5D3B1C-A214-FE52-2D06-46C174E6E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DE3C6C16-C4A6-6B35-7CEB-F3EE9CA07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9D2D22DC-A253-42BB-1B65-888AEF4B7B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2B342566-47AB-717F-545C-D851CF22B19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631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23F2FB0D-3150-AE72-12BF-9A1E83CA6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8DD87C93-DD4A-927C-EABB-AE8D46B240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6C161919-94EC-82E3-A870-A8913CC8CC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CFFF9C48-7EAE-3B10-4D89-DEA8757BC9D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6364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DBA1D037-64B0-8F0E-C5D7-0BDE21F92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2D5A42A2-B893-18EB-07E3-45550CCE96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7CD8139C-3D45-5283-B88E-40B0621044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832814B8-4CFC-C773-ED1C-5824443F034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580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84F67553-EB78-6211-C617-88621CDE8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DCBC1780-9B4F-0CE3-AAC1-35C830D9A4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EEE01833-4198-D0AA-12A0-B50DDE14D5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73BD6CE6-693A-1532-93BF-8E06211698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400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34967BCD-417B-C2D2-3A2B-06CCCC386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32396EEE-2494-037E-1976-9C82F4B097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7E7E6C21-8013-4400-5676-84C1867FFC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1CC5026F-60D8-9FF1-CF9F-B47033760DC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234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2F4C4505-6AFC-8242-F2FB-60FDEE30E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>
            <a:extLst>
              <a:ext uri="{FF2B5EF4-FFF2-40B4-BE49-F238E27FC236}">
                <a16:creationId xmlns:a16="http://schemas.microsoft.com/office/drawing/2014/main" id="{7D1DD840-832C-4D2D-7E40-EBD9BB7289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>
            <a:extLst>
              <a:ext uri="{FF2B5EF4-FFF2-40B4-BE49-F238E27FC236}">
                <a16:creationId xmlns:a16="http://schemas.microsoft.com/office/drawing/2014/main" id="{4FD290D2-80B3-F619-E482-72CFFB77D6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9" name="Google Shape;249;p6:notes">
            <a:extLst>
              <a:ext uri="{FF2B5EF4-FFF2-40B4-BE49-F238E27FC236}">
                <a16:creationId xmlns:a16="http://schemas.microsoft.com/office/drawing/2014/main" id="{28843009-4B9D-E2E8-971D-1CE8E0C28B6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60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9.png"/><Relationship Id="rId5" Type="http://schemas.openxmlformats.org/officeDocument/2006/relationships/tags" Target="../tags/tag13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2.xml"/><Relationship Id="rId9" Type="http://schemas.openxmlformats.org/officeDocument/2006/relationships/tags" Target="../tags/tag17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22.xml"/><Relationship Id="rId10" Type="http://schemas.openxmlformats.org/officeDocument/2006/relationships/tags" Target="../tags/tag27.xml"/><Relationship Id="rId4" Type="http://schemas.openxmlformats.org/officeDocument/2006/relationships/tags" Target="../tags/tag21.xml"/><Relationship Id="rId9" Type="http://schemas.openxmlformats.org/officeDocument/2006/relationships/tags" Target="../tags/tag26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10" Type="http://schemas.openxmlformats.org/officeDocument/2006/relationships/image" Target="../media/image9.png"/><Relationship Id="rId4" Type="http://schemas.openxmlformats.org/officeDocument/2006/relationships/tags" Target="../tags/tag44.xml"/><Relationship Id="rId9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10" Type="http://schemas.openxmlformats.org/officeDocument/2006/relationships/image" Target="../media/image9.png"/><Relationship Id="rId4" Type="http://schemas.openxmlformats.org/officeDocument/2006/relationships/tags" Target="../tags/tag52.xml"/><Relationship Id="rId9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9.png"/><Relationship Id="rId5" Type="http://schemas.openxmlformats.org/officeDocument/2006/relationships/tags" Target="../tags/tag61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60.xml"/><Relationship Id="rId9" Type="http://schemas.openxmlformats.org/officeDocument/2006/relationships/tags" Target="../tags/tag65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9.png"/><Relationship Id="rId5" Type="http://schemas.openxmlformats.org/officeDocument/2006/relationships/tags" Target="../tags/tag70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69.xml"/><Relationship Id="rId9" Type="http://schemas.openxmlformats.org/officeDocument/2006/relationships/tags" Target="../tags/tag7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9.png"/><Relationship Id="rId5" Type="http://schemas.openxmlformats.org/officeDocument/2006/relationships/tags" Target="../tags/tag79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78.xml"/><Relationship Id="rId9" Type="http://schemas.openxmlformats.org/officeDocument/2006/relationships/tags" Target="../tags/tag8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image" Target="../media/image9.png"/><Relationship Id="rId5" Type="http://schemas.openxmlformats.org/officeDocument/2006/relationships/tags" Target="../tags/tag88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87.xml"/><Relationship Id="rId9" Type="http://schemas.openxmlformats.org/officeDocument/2006/relationships/tags" Target="../tags/tag92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9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0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0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10" Type="http://schemas.openxmlformats.org/officeDocument/2006/relationships/image" Target="../media/image9.png"/><Relationship Id="rId4" Type="http://schemas.openxmlformats.org/officeDocument/2006/relationships/tags" Target="../tags/tag116.xml"/><Relationship Id="rId9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3" Type="http://schemas.openxmlformats.org/officeDocument/2006/relationships/tags" Target="../tags/tag123.xml"/><Relationship Id="rId7" Type="http://schemas.openxmlformats.org/officeDocument/2006/relationships/tags" Target="../tags/tag127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10" Type="http://schemas.openxmlformats.org/officeDocument/2006/relationships/image" Target="../media/image9.png"/><Relationship Id="rId4" Type="http://schemas.openxmlformats.org/officeDocument/2006/relationships/tags" Target="../tags/tag124.xml"/><Relationship Id="rId9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tags" Target="../tags/tag140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5" Type="http://schemas.openxmlformats.org/officeDocument/2006/relationships/tags" Target="../tags/tag133.xml"/><Relationship Id="rId10" Type="http://schemas.openxmlformats.org/officeDocument/2006/relationships/tags" Target="../tags/tag138.xml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13" Type="http://schemas.openxmlformats.org/officeDocument/2006/relationships/tags" Target="../tags/tag153.xml"/><Relationship Id="rId18" Type="http://schemas.openxmlformats.org/officeDocument/2006/relationships/tags" Target="../tags/tag158.xml"/><Relationship Id="rId3" Type="http://schemas.openxmlformats.org/officeDocument/2006/relationships/tags" Target="../tags/tag143.xml"/><Relationship Id="rId21" Type="http://schemas.openxmlformats.org/officeDocument/2006/relationships/image" Target="../media/image9.png"/><Relationship Id="rId7" Type="http://schemas.openxmlformats.org/officeDocument/2006/relationships/tags" Target="../tags/tag147.xml"/><Relationship Id="rId12" Type="http://schemas.openxmlformats.org/officeDocument/2006/relationships/tags" Target="../tags/tag152.xml"/><Relationship Id="rId17" Type="http://schemas.openxmlformats.org/officeDocument/2006/relationships/tags" Target="../tags/tag157.xml"/><Relationship Id="rId2" Type="http://schemas.openxmlformats.org/officeDocument/2006/relationships/tags" Target="../tags/tag142.xml"/><Relationship Id="rId16" Type="http://schemas.openxmlformats.org/officeDocument/2006/relationships/tags" Target="../tags/tag156.xml"/><Relationship Id="rId20" Type="http://schemas.openxmlformats.org/officeDocument/2006/relationships/slideMaster" Target="../slideMasters/slideMaster3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tags" Target="../tags/tag151.xml"/><Relationship Id="rId5" Type="http://schemas.openxmlformats.org/officeDocument/2006/relationships/tags" Target="../tags/tag145.xml"/><Relationship Id="rId15" Type="http://schemas.openxmlformats.org/officeDocument/2006/relationships/tags" Target="../tags/tag155.xml"/><Relationship Id="rId10" Type="http://schemas.openxmlformats.org/officeDocument/2006/relationships/tags" Target="../tags/tag150.xml"/><Relationship Id="rId19" Type="http://schemas.openxmlformats.org/officeDocument/2006/relationships/tags" Target="../tags/tag159.xml"/><Relationship Id="rId4" Type="http://schemas.openxmlformats.org/officeDocument/2006/relationships/tags" Target="../tags/tag144.xml"/><Relationship Id="rId9" Type="http://schemas.openxmlformats.org/officeDocument/2006/relationships/tags" Target="../tags/tag149.xml"/><Relationship Id="rId14" Type="http://schemas.openxmlformats.org/officeDocument/2006/relationships/tags" Target="../tags/tag15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3" Type="http://schemas.openxmlformats.org/officeDocument/2006/relationships/tags" Target="../tags/tag162.xml"/><Relationship Id="rId7" Type="http://schemas.openxmlformats.org/officeDocument/2006/relationships/tags" Target="../tags/tag166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9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14.png"/><Relationship Id="rId5" Type="http://schemas.openxmlformats.org/officeDocument/2006/relationships/tags" Target="../tags/tag172.xml"/><Relationship Id="rId10" Type="http://schemas.openxmlformats.org/officeDocument/2006/relationships/image" Target="../media/image13.png"/><Relationship Id="rId4" Type="http://schemas.openxmlformats.org/officeDocument/2006/relationships/tags" Target="../tags/tag171.xml"/><Relationship Id="rId9" Type="http://schemas.openxmlformats.org/officeDocument/2006/relationships/image" Target="../media/image12.emf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17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image" Target="../media/image14.png"/><Relationship Id="rId5" Type="http://schemas.openxmlformats.org/officeDocument/2006/relationships/tags" Target="../tags/tag178.xml"/><Relationship Id="rId10" Type="http://schemas.openxmlformats.org/officeDocument/2006/relationships/image" Target="../media/image13.png"/><Relationship Id="rId4" Type="http://schemas.openxmlformats.org/officeDocument/2006/relationships/tags" Target="../tags/tag177.xml"/><Relationship Id="rId9" Type="http://schemas.openxmlformats.org/officeDocument/2006/relationships/image" Target="../media/image12.emf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18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image" Target="../media/image14.png"/><Relationship Id="rId5" Type="http://schemas.openxmlformats.org/officeDocument/2006/relationships/tags" Target="../tags/tag184.xml"/><Relationship Id="rId10" Type="http://schemas.openxmlformats.org/officeDocument/2006/relationships/image" Target="../media/image13.png"/><Relationship Id="rId4" Type="http://schemas.openxmlformats.org/officeDocument/2006/relationships/tags" Target="../tags/tag183.xml"/><Relationship Id="rId9" Type="http://schemas.openxmlformats.org/officeDocument/2006/relationships/image" Target="../media/image12.emf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18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image" Target="../media/image14.png"/><Relationship Id="rId5" Type="http://schemas.openxmlformats.org/officeDocument/2006/relationships/tags" Target="../tags/tag190.xml"/><Relationship Id="rId10" Type="http://schemas.openxmlformats.org/officeDocument/2006/relationships/image" Target="../media/image13.png"/><Relationship Id="rId4" Type="http://schemas.openxmlformats.org/officeDocument/2006/relationships/tags" Target="../tags/tag189.xml"/><Relationship Id="rId9" Type="http://schemas.openxmlformats.org/officeDocument/2006/relationships/image" Target="../media/image15.emf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94.xml"/><Relationship Id="rId7" Type="http://schemas.openxmlformats.org/officeDocument/2006/relationships/image" Target="../media/image16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tags" Target="../tags/tag197.xml"/><Relationship Id="rId7" Type="http://schemas.openxmlformats.org/officeDocument/2006/relationships/oleObject" Target="../embeddings/oleObject1.bin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image" Target="../media/image18.png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98.xml"/><Relationship Id="rId9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tags" Target="../tags/tag201.xml"/><Relationship Id="rId7" Type="http://schemas.openxmlformats.org/officeDocument/2006/relationships/oleObject" Target="../embeddings/oleObject1.bin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03.xml"/><Relationship Id="rId10" Type="http://schemas.openxmlformats.org/officeDocument/2006/relationships/image" Target="../media/image17.png"/><Relationship Id="rId4" Type="http://schemas.openxmlformats.org/officeDocument/2006/relationships/tags" Target="../tags/tag202.xml"/><Relationship Id="rId9" Type="http://schemas.openxmlformats.org/officeDocument/2006/relationships/image" Target="../media/image16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0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ines on a black background&#10;&#10;AI-generated content may be incorrect.">
            <a:extLst>
              <a:ext uri="{FF2B5EF4-FFF2-40B4-BE49-F238E27FC236}">
                <a16:creationId xmlns:a16="http://schemas.microsoft.com/office/drawing/2014/main" id="{A052083D-CBBF-C1CD-112E-710CCBD15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573893" y="2620921"/>
            <a:ext cx="7899839" cy="2657995"/>
          </a:xfrm>
          <a:prstGeom prst="rect">
            <a:avLst/>
          </a:prstGeom>
        </p:spPr>
      </p:pic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CCEC8D-7595-E4C6-AD61-AB4C59C6EE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6044" t="27334" r="37005" b="47378"/>
          <a:stretch>
            <a:fillRect/>
          </a:stretch>
        </p:blipFill>
        <p:spPr>
          <a:xfrm>
            <a:off x="376026" y="3230425"/>
            <a:ext cx="2076220" cy="1095783"/>
          </a:xfrm>
          <a:prstGeom prst="rect">
            <a:avLst/>
          </a:prstGeom>
        </p:spPr>
      </p:pic>
      <p:pic>
        <p:nvPicPr>
          <p:cNvPr id="5" name="Google Shape;10;p1" title="dunamis horizontal Transparace.png">
            <a:extLst>
              <a:ext uri="{FF2B5EF4-FFF2-40B4-BE49-F238E27FC236}">
                <a16:creationId xmlns:a16="http://schemas.microsoft.com/office/drawing/2014/main" id="{79EA374D-9870-4EE4-9EE6-F45040149118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048" y="220149"/>
            <a:ext cx="1271977" cy="4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B17199-2624-B7A3-0741-329121B98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621" y="817292"/>
            <a:ext cx="6380061" cy="2052600"/>
          </a:xfrm>
        </p:spPr>
        <p:txBody>
          <a:bodyPr/>
          <a:lstStyle>
            <a:lvl1pPr>
              <a:defRPr sz="3600"/>
            </a:lvl1pPr>
          </a:lstStyle>
          <a:p>
            <a:pPr algn="l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CO-MISSIONING PROGRAM:</a:t>
            </a:r>
            <a:br>
              <a:rPr lang="en-US" sz="20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</a:br>
            <a:r>
              <a:rPr lang="en-US" sz="4000" b="1" dirty="0">
                <a:latin typeface="Montserrat" pitchFamily="2" charset="77"/>
              </a:rPr>
              <a:t>FROM VALUES TO CORPORATE CULTURE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5053813-D27C-A5EA-C56F-5D5F71580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3628" y="2324409"/>
            <a:ext cx="6380054" cy="792600"/>
          </a:xfrm>
        </p:spPr>
        <p:txBody>
          <a:bodyPr/>
          <a:lstStyle>
            <a:lvl1pPr marL="114300" indent="0">
              <a:buNone/>
              <a:defRPr sz="1400"/>
            </a:lvl1pPr>
          </a:lstStyle>
          <a:p>
            <a:pPr algn="l"/>
            <a:r>
              <a:rPr lang="en-US" sz="1600" b="1" dirty="0">
                <a:solidFill>
                  <a:srgbClr val="EE272F"/>
                </a:solidFill>
                <a:latin typeface="Montserrat" pitchFamily="2" charset="77"/>
              </a:rPr>
              <a:t>PARTICIPANT WORKSHEET</a:t>
            </a: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4D34346-3B5C-7FBE-782F-29F8AB853D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61892" y="232131"/>
            <a:ext cx="1271977" cy="320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92B2B43-EEBE-F348-BF1C-D3F8A73D1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C6102F-83B2-B2A4-341E-3DF219946960}"/>
              </a:ext>
            </a:extLst>
          </p:cNvPr>
          <p:cNvSpPr txBox="1"/>
          <p:nvPr userDrawn="1"/>
        </p:nvSpPr>
        <p:spPr>
          <a:xfrm>
            <a:off x="7727266" y="4931926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6E554F4-55B0-C2C4-7F8F-1487F9DEBD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0236" y="594093"/>
            <a:ext cx="3655772" cy="36557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9BE4AF-1AB0-78FD-FA53-15F525D754B8}"/>
              </a:ext>
            </a:extLst>
          </p:cNvPr>
          <p:cNvSpPr/>
          <p:nvPr userDrawn="1"/>
        </p:nvSpPr>
        <p:spPr>
          <a:xfrm>
            <a:off x="5162550" y="438150"/>
            <a:ext cx="3752850" cy="3876675"/>
          </a:xfrm>
          <a:prstGeom prst="rect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8992575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DAD6041-1BF4-A740-A27B-73D4C98AC835}"/>
              </a:ext>
            </a:extLst>
          </p:cNvPr>
          <p:cNvGrpSpPr/>
          <p:nvPr userDrawn="1"/>
        </p:nvGrpSpPr>
        <p:grpSpPr>
          <a:xfrm>
            <a:off x="4703109" y="-1"/>
            <a:ext cx="4440891" cy="5143500"/>
            <a:chOff x="6270812" y="-1"/>
            <a:chExt cx="5921188" cy="68580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837D5F0-2906-814C-820E-BF910BE1876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0493" r="11921"/>
            <a:stretch/>
          </p:blipFill>
          <p:spPr>
            <a:xfrm>
              <a:off x="6270812" y="-1"/>
              <a:ext cx="5921188" cy="6858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BB8CBC6-7628-A248-97CA-D36BFD55C3F2}"/>
                </a:ext>
              </a:extLst>
            </p:cNvPr>
            <p:cNvSpPr/>
            <p:nvPr userDrawn="1"/>
          </p:nvSpPr>
          <p:spPr>
            <a:xfrm>
              <a:off x="9413875" y="2447925"/>
              <a:ext cx="155575" cy="676275"/>
            </a:xfrm>
            <a:prstGeom prst="rect">
              <a:avLst/>
            </a:prstGeom>
            <a:solidFill>
              <a:srgbClr val="B2A08C"/>
            </a:solidFill>
            <a:ln>
              <a:solidFill>
                <a:srgbClr val="AE9E8D">
                  <a:alpha val="84375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EA9CA32-D828-4641-9063-E6F5BBB95568}"/>
              </a:ext>
            </a:extLst>
          </p:cNvPr>
          <p:cNvSpPr/>
          <p:nvPr userDrawn="1"/>
        </p:nvSpPr>
        <p:spPr>
          <a:xfrm>
            <a:off x="0" y="-1"/>
            <a:ext cx="4703109" cy="5143501"/>
          </a:xfrm>
          <a:prstGeom prst="rect">
            <a:avLst/>
          </a:prstGeom>
          <a:solidFill>
            <a:srgbClr val="F372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1F8AC0-2A9A-D946-B2A1-754E5973F30F}"/>
              </a:ext>
            </a:extLst>
          </p:cNvPr>
          <p:cNvSpPr txBox="1"/>
          <p:nvPr userDrawn="1"/>
        </p:nvSpPr>
        <p:spPr>
          <a:xfrm>
            <a:off x="135802" y="1943150"/>
            <a:ext cx="4488256" cy="10286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342900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i="0" spc="0" baseline="0" dirty="0">
                <a:solidFill>
                  <a:schemeClr val="bg1"/>
                </a:solidFill>
                <a:effectLst/>
                <a:latin typeface="HelveticaNeueLT Std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Strengthen</a:t>
            </a:r>
            <a:r>
              <a:rPr lang="en-US" sz="4500" b="0" i="0" spc="0" baseline="0" dirty="0">
                <a:solidFill>
                  <a:schemeClr val="bg1"/>
                </a:solidFill>
                <a:effectLst/>
                <a:latin typeface="HelveticaNeueLT Std Thin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Communications</a:t>
            </a:r>
            <a:endParaRPr lang="en-US" sz="4500" b="0" i="0" spc="0" baseline="0" dirty="0">
              <a:solidFill>
                <a:schemeClr val="bg1"/>
              </a:solidFill>
              <a:latin typeface="HelveticaNeueLT Std Thin" panose="020B0403020202020204" pitchFamily="34" charset="0"/>
            </a:endParaRPr>
          </a:p>
        </p:txBody>
      </p:sp>
      <p:pic>
        <p:nvPicPr>
          <p:cNvPr id="8" name="Picture 7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3741C834-7F1E-3B40-8DFE-2E14D2CE74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893FE1-4E53-5B44-BA45-9C5F09684519}"/>
              </a:ext>
            </a:extLst>
          </p:cNvPr>
          <p:cNvSpPr txBox="1"/>
          <p:nvPr userDrawn="1"/>
        </p:nvSpPr>
        <p:spPr>
          <a:xfrm>
            <a:off x="3220820" y="4755982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 pitchFamily="34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60405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Quote/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3961003"/>
          </a:xfrm>
          <a:prstGeom prst="rect">
            <a:avLst/>
          </a:prstGeom>
          <a:solidFill>
            <a:srgbClr val="F372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8B6432FE-8F5E-C94A-B73C-6C59B54A3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3665"/>
            <a:ext cx="1516380" cy="2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396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1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420E10-340E-4644-AF96-739FB689676C}"/>
              </a:ext>
            </a:extLst>
          </p:cNvPr>
          <p:cNvSpPr/>
          <p:nvPr/>
        </p:nvSpPr>
        <p:spPr>
          <a:xfrm>
            <a:off x="0" y="0"/>
            <a:ext cx="9144000" cy="749401"/>
          </a:xfrm>
          <a:prstGeom prst="rect">
            <a:avLst/>
          </a:prstGeom>
          <a:solidFill>
            <a:srgbClr val="F372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5029" y="231701"/>
            <a:ext cx="8011590" cy="4190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0" i="0" cap="none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88951"/>
            <a:ext cx="8272211" cy="27587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Clr>
                <a:schemeClr val="accent4"/>
              </a:buClr>
              <a:buFont typeface="Arial" panose="020B0604020202020204" pitchFamily="34" charset="0"/>
              <a:buNone/>
              <a:defRPr sz="2700">
                <a:solidFill>
                  <a:srgbClr val="B9488F"/>
                </a:solidFill>
              </a:defRPr>
            </a:lvl1pPr>
            <a:lvl2pPr marL="472500" indent="-229500">
              <a:buClr>
                <a:srgbClr val="B9488F"/>
              </a:buClr>
              <a:buFont typeface="Arial" panose="020B0604020202020204" pitchFamily="34" charset="0"/>
              <a:buChar char="•"/>
              <a:defRPr sz="2400"/>
            </a:lvl2pPr>
            <a:lvl3pPr marL="675000" indent="-202500">
              <a:buClr>
                <a:srgbClr val="B9488F"/>
              </a:buClr>
              <a:buFont typeface="Arial" panose="020B0604020202020204" pitchFamily="34" charset="0"/>
              <a:buChar char="•"/>
              <a:defRPr sz="2100"/>
            </a:lvl3pPr>
            <a:lvl4pPr marL="931500" indent="-175500">
              <a:buClr>
                <a:srgbClr val="B9488F"/>
              </a:buClr>
              <a:buFont typeface="Arial" panose="020B0604020202020204" pitchFamily="34" charset="0"/>
              <a:buChar char="•"/>
              <a:defRPr sz="1800"/>
            </a:lvl4pPr>
            <a:lvl5pPr marL="1201500" indent="-175500">
              <a:buClr>
                <a:srgbClr val="B9488F"/>
              </a:buClr>
              <a:buFont typeface="Arial" panose="020B0604020202020204" pitchFamily="34" charset="0"/>
              <a:buChar char="•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E9218B4B-7836-2246-A8DC-C720678716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3665"/>
            <a:ext cx="1516380" cy="2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267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134C804-1CDF-0941-AB08-2E8256C3C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803" r="31637"/>
          <a:stretch/>
        </p:blipFill>
        <p:spPr>
          <a:xfrm>
            <a:off x="4703109" y="-1"/>
            <a:ext cx="4440891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B3645DA-5D53-4E43-863D-891862AF9519}"/>
              </a:ext>
            </a:extLst>
          </p:cNvPr>
          <p:cNvSpPr/>
          <p:nvPr userDrawn="1"/>
        </p:nvSpPr>
        <p:spPr>
          <a:xfrm>
            <a:off x="0" y="-1"/>
            <a:ext cx="4703109" cy="5143501"/>
          </a:xfrm>
          <a:prstGeom prst="rect">
            <a:avLst/>
          </a:prstGeom>
          <a:solidFill>
            <a:srgbClr val="B94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B9721C-5946-9C41-B3BC-39A0AFC62AEF}"/>
              </a:ext>
            </a:extLst>
          </p:cNvPr>
          <p:cNvSpPr txBox="1"/>
          <p:nvPr userDrawn="1"/>
        </p:nvSpPr>
        <p:spPr>
          <a:xfrm>
            <a:off x="587590" y="1712404"/>
            <a:ext cx="3984410" cy="10286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342900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0" i="0" kern="1200" dirty="0">
                <a:solidFill>
                  <a:schemeClr val="bg1"/>
                </a:solidFill>
                <a:effectLst/>
                <a:latin typeface="HelveticaNeueLT Std Thin" panose="020B0403020202020204" pitchFamily="34" charset="0"/>
                <a:ea typeface="+mn-ea"/>
                <a:cs typeface="+mn-cs"/>
              </a:rPr>
              <a:t>Create a </a:t>
            </a:r>
            <a:r>
              <a:rPr lang="en-US" sz="4500" b="1" i="0" kern="1200" dirty="0">
                <a:solidFill>
                  <a:schemeClr val="bg1"/>
                </a:solidFill>
                <a:effectLst/>
                <a:latin typeface="HelveticaNeueLT Std" panose="020B0604020202020204" pitchFamily="34" charset="0"/>
                <a:ea typeface="+mn-ea"/>
                <a:cs typeface="+mn-cs"/>
              </a:rPr>
              <a:t>Sense of Belonging </a:t>
            </a:r>
            <a:endParaRPr lang="en-US" sz="4500" b="1" i="0" spc="0" baseline="0" dirty="0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6" name="Picture 5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F32F8A56-1CB8-F34F-B0D5-5195AD69CE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50F08B-D5C8-2042-8DC2-4295E9390AA7}"/>
              </a:ext>
            </a:extLst>
          </p:cNvPr>
          <p:cNvSpPr txBox="1"/>
          <p:nvPr userDrawn="1"/>
        </p:nvSpPr>
        <p:spPr>
          <a:xfrm>
            <a:off x="3220820" y="4755982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 pitchFamily="34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422095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Quote/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3961003"/>
          </a:xfrm>
          <a:prstGeom prst="rect">
            <a:avLst/>
          </a:prstGeom>
          <a:solidFill>
            <a:srgbClr val="B94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B86E6188-CD41-D64A-9D54-70C36DA6CD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3665"/>
            <a:ext cx="1516380" cy="2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590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436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54D61-526C-5149-A9AD-BC8652A1057D}"/>
              </a:ext>
            </a:extLst>
          </p:cNvPr>
          <p:cNvSpPr txBox="1"/>
          <p:nvPr userDrawn="1"/>
        </p:nvSpPr>
        <p:spPr>
          <a:xfrm>
            <a:off x="1" y="1596291"/>
            <a:ext cx="9143999" cy="6066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342900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i="0" kern="1200" dirty="0">
                <a:solidFill>
                  <a:srgbClr val="B9488F"/>
                </a:solidFill>
                <a:effectLst/>
                <a:latin typeface="HelveticaNeueLT Std" panose="020B0604020202020204" pitchFamily="34" charset="0"/>
                <a:ea typeface="+mn-ea"/>
                <a:cs typeface="+mn-cs"/>
              </a:rPr>
              <a:t>POLL:</a:t>
            </a:r>
            <a:endParaRPr lang="en-US" sz="2100" b="1" i="0" spc="0" baseline="0" dirty="0">
              <a:solidFill>
                <a:srgbClr val="B9488F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5" name="Picture 4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903D4A4-439E-C947-9A0B-81561D3A44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9AC2D1-531B-AA45-B30F-8A7D59DA131C}"/>
              </a:ext>
            </a:extLst>
          </p:cNvPr>
          <p:cNvSpPr txBox="1"/>
          <p:nvPr userDrawn="1"/>
        </p:nvSpPr>
        <p:spPr>
          <a:xfrm>
            <a:off x="7727266" y="4931926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0489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94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54D61-526C-5149-A9AD-BC8652A1057D}"/>
              </a:ext>
            </a:extLst>
          </p:cNvPr>
          <p:cNvSpPr txBox="1"/>
          <p:nvPr userDrawn="1"/>
        </p:nvSpPr>
        <p:spPr>
          <a:xfrm>
            <a:off x="1" y="1596291"/>
            <a:ext cx="9143999" cy="6066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342900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i="0" kern="1200" dirty="0">
                <a:solidFill>
                  <a:schemeClr val="bg1"/>
                </a:solidFill>
                <a:effectLst/>
                <a:latin typeface="HelveticaNeueLT Std" panose="020B0604020202020204" pitchFamily="34" charset="0"/>
                <a:ea typeface="+mn-ea"/>
                <a:cs typeface="+mn-cs"/>
              </a:rPr>
              <a:t>BREAKOUT:</a:t>
            </a:r>
            <a:endParaRPr lang="en-US" sz="2100" b="1" i="0" spc="0" baseline="0" dirty="0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5" name="Picture 4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5A4EBCE9-5D91-D04E-880D-219D02A9FE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CE9C77-6CA5-234C-959F-9587F9CECD42}"/>
              </a:ext>
            </a:extLst>
          </p:cNvPr>
          <p:cNvSpPr txBox="1"/>
          <p:nvPr userDrawn="1"/>
        </p:nvSpPr>
        <p:spPr>
          <a:xfrm>
            <a:off x="7727266" y="4931926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570408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reak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72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54D61-526C-5149-A9AD-BC8652A1057D}"/>
              </a:ext>
            </a:extLst>
          </p:cNvPr>
          <p:cNvSpPr txBox="1"/>
          <p:nvPr userDrawn="1"/>
        </p:nvSpPr>
        <p:spPr>
          <a:xfrm>
            <a:off x="1" y="1596291"/>
            <a:ext cx="9143999" cy="6066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342900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i="0" kern="1200" dirty="0">
                <a:solidFill>
                  <a:schemeClr val="bg1"/>
                </a:solidFill>
                <a:effectLst/>
                <a:latin typeface="HelveticaNeueLT Std" panose="020B0604020202020204" pitchFamily="34" charset="0"/>
                <a:ea typeface="+mn-ea"/>
                <a:cs typeface="+mn-cs"/>
              </a:rPr>
              <a:t>BREAKOUT:</a:t>
            </a:r>
            <a:endParaRPr lang="en-US" sz="2100" b="1" i="0" spc="0" baseline="0" dirty="0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5" name="Picture 4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0BD0B84C-6C31-5243-B59B-E306AA434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3C0ACA-041C-9945-95A5-9E9621D7B859}"/>
              </a:ext>
            </a:extLst>
          </p:cNvPr>
          <p:cNvSpPr txBox="1"/>
          <p:nvPr userDrawn="1"/>
        </p:nvSpPr>
        <p:spPr>
          <a:xfrm>
            <a:off x="7727266" y="4931926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74567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g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72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CC74121-9E29-E942-95EF-3EB379E92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66AF5F-6104-504E-BF36-093C47DABA88}"/>
              </a:ext>
            </a:extLst>
          </p:cNvPr>
          <p:cNvSpPr txBox="1"/>
          <p:nvPr userDrawn="1"/>
        </p:nvSpPr>
        <p:spPr>
          <a:xfrm>
            <a:off x="7727266" y="4931926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5702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G with copyright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436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96C049B4-B920-964B-8DFA-BACF1D671E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A523E-9F5D-DB48-B780-2B689C57F67C}"/>
              </a:ext>
            </a:extLst>
          </p:cNvPr>
          <p:cNvSpPr txBox="1"/>
          <p:nvPr userDrawn="1"/>
        </p:nvSpPr>
        <p:spPr>
          <a:xfrm>
            <a:off x="7727266" y="4931926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03382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G with copyright (plu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94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A0BF240B-64F1-2148-BCA9-F93D434D24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EA8A45-0351-FB49-8EF2-676C64BCD83B}"/>
              </a:ext>
            </a:extLst>
          </p:cNvPr>
          <p:cNvSpPr txBox="1"/>
          <p:nvPr userDrawn="1"/>
        </p:nvSpPr>
        <p:spPr>
          <a:xfrm>
            <a:off x="7727266" y="4931926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841987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G with copyright (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FA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9D365CBB-16B9-B54A-AEDC-23F86991A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97A21-D1D0-064D-9432-34B2F915BA07}"/>
              </a:ext>
            </a:extLst>
          </p:cNvPr>
          <p:cNvSpPr txBox="1"/>
          <p:nvPr userDrawn="1"/>
        </p:nvSpPr>
        <p:spPr>
          <a:xfrm>
            <a:off x="7727266" y="4931926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017802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2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420E10-340E-4644-AF96-739FB689676C}"/>
              </a:ext>
            </a:extLst>
          </p:cNvPr>
          <p:cNvSpPr/>
          <p:nvPr/>
        </p:nvSpPr>
        <p:spPr>
          <a:xfrm>
            <a:off x="0" y="0"/>
            <a:ext cx="9144000" cy="749401"/>
          </a:xfrm>
          <a:prstGeom prst="rect">
            <a:avLst/>
          </a:prstGeom>
          <a:solidFill>
            <a:srgbClr val="B94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5029" y="231701"/>
            <a:ext cx="8011590" cy="4190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0" i="0" cap="none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88951"/>
            <a:ext cx="8272211" cy="27587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Clr>
                <a:schemeClr val="accent4"/>
              </a:buClr>
              <a:buFont typeface="Arial" panose="020B0604020202020204" pitchFamily="34" charset="0"/>
              <a:buNone/>
              <a:defRPr sz="2700">
                <a:solidFill>
                  <a:srgbClr val="F37247"/>
                </a:solidFill>
              </a:defRPr>
            </a:lvl1pPr>
            <a:lvl2pPr marL="472500" indent="-229500">
              <a:buClr>
                <a:srgbClr val="F37247"/>
              </a:buClr>
              <a:buFont typeface="Arial" panose="020B0604020202020204" pitchFamily="34" charset="0"/>
              <a:buChar char="•"/>
              <a:defRPr sz="2400"/>
            </a:lvl2pPr>
            <a:lvl3pPr marL="675000" indent="-202500">
              <a:buClr>
                <a:srgbClr val="F37247"/>
              </a:buClr>
              <a:buFont typeface="Arial" panose="020B0604020202020204" pitchFamily="34" charset="0"/>
              <a:buChar char="•"/>
              <a:defRPr sz="2100"/>
            </a:lvl3pPr>
            <a:lvl4pPr marL="931500" indent="-175500">
              <a:buClr>
                <a:srgbClr val="F37247"/>
              </a:buClr>
              <a:buFont typeface="Arial" panose="020B0604020202020204" pitchFamily="34" charset="0"/>
              <a:buChar char="•"/>
              <a:defRPr sz="1800"/>
            </a:lvl4pPr>
            <a:lvl5pPr marL="1201500" indent="-175500">
              <a:buClr>
                <a:srgbClr val="F37247"/>
              </a:buClr>
              <a:buFont typeface="Arial" panose="020B0604020202020204" pitchFamily="34" charset="0"/>
              <a:buChar char="•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CFC4609E-8755-264D-8352-2AC5AB3C1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3665"/>
            <a:ext cx="1516380" cy="2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07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88F227E-5883-4A4B-9652-A5CF393AF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834" r="21606"/>
          <a:stretch/>
        </p:blipFill>
        <p:spPr>
          <a:xfrm>
            <a:off x="4703109" y="-1"/>
            <a:ext cx="4440891" cy="51435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664B7BF-9D1D-AB49-BC9E-ACA3ACE6582C}"/>
              </a:ext>
            </a:extLst>
          </p:cNvPr>
          <p:cNvSpPr/>
          <p:nvPr userDrawn="1"/>
        </p:nvSpPr>
        <p:spPr>
          <a:xfrm>
            <a:off x="0" y="-1"/>
            <a:ext cx="4703109" cy="5143501"/>
          </a:xfrm>
          <a:prstGeom prst="rect">
            <a:avLst/>
          </a:prstGeom>
          <a:solidFill>
            <a:srgbClr val="4FA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6127DF-1BC7-B948-9749-57777C635B18}"/>
              </a:ext>
            </a:extLst>
          </p:cNvPr>
          <p:cNvSpPr txBox="1"/>
          <p:nvPr userDrawn="1"/>
        </p:nvSpPr>
        <p:spPr>
          <a:xfrm>
            <a:off x="386296" y="1712404"/>
            <a:ext cx="4235726" cy="10286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342900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0" i="0" kern="1200" dirty="0">
                <a:solidFill>
                  <a:schemeClr val="bg1"/>
                </a:solidFill>
                <a:effectLst/>
                <a:latin typeface="HelveticaNeueLT Std Thin" panose="020B0403020202020204" pitchFamily="34" charset="0"/>
                <a:ea typeface="+mn-ea"/>
                <a:cs typeface="+mn-cs"/>
              </a:rPr>
              <a:t>Balance </a:t>
            </a:r>
            <a:r>
              <a:rPr lang="en-US" sz="4500" b="1" i="0" kern="1200" dirty="0">
                <a:solidFill>
                  <a:schemeClr val="bg1"/>
                </a:solidFill>
                <a:effectLst/>
                <a:latin typeface="HelveticaNeueLT Std" panose="020B0604020202020204" pitchFamily="34" charset="0"/>
                <a:ea typeface="+mn-ea"/>
                <a:cs typeface="+mn-cs"/>
              </a:rPr>
              <a:t>Accountability With Flexibility </a:t>
            </a:r>
            <a:endParaRPr lang="en-US" sz="4500" b="1" i="0" spc="0" baseline="0" dirty="0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6" name="Picture 5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E4620F45-A410-F548-BE67-DDD98CD322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248CA8-3876-E64B-B374-1FB56CD7F299}"/>
              </a:ext>
            </a:extLst>
          </p:cNvPr>
          <p:cNvSpPr txBox="1"/>
          <p:nvPr userDrawn="1"/>
        </p:nvSpPr>
        <p:spPr>
          <a:xfrm>
            <a:off x="3220820" y="4755982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 pitchFamily="34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653362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Quote/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3961003"/>
          </a:xfrm>
          <a:prstGeom prst="rect">
            <a:avLst/>
          </a:prstGeom>
          <a:solidFill>
            <a:srgbClr val="4FA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43D9615-0585-2648-9D0A-E03400F76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3665"/>
            <a:ext cx="1516380" cy="2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937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3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420E10-340E-4644-AF96-739FB689676C}"/>
              </a:ext>
            </a:extLst>
          </p:cNvPr>
          <p:cNvSpPr/>
          <p:nvPr/>
        </p:nvSpPr>
        <p:spPr>
          <a:xfrm>
            <a:off x="0" y="0"/>
            <a:ext cx="9144000" cy="749401"/>
          </a:xfrm>
          <a:prstGeom prst="rect">
            <a:avLst/>
          </a:prstGeom>
          <a:solidFill>
            <a:srgbClr val="4FA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5029" y="231701"/>
            <a:ext cx="8011590" cy="4190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0" i="0" cap="none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88951"/>
            <a:ext cx="8272211" cy="27587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Clr>
                <a:schemeClr val="accent4"/>
              </a:buClr>
              <a:buFont typeface="Arial" panose="020B0604020202020204" pitchFamily="34" charset="0"/>
              <a:buNone/>
              <a:defRPr sz="2700">
                <a:solidFill>
                  <a:srgbClr val="4FA2D2"/>
                </a:solidFill>
              </a:defRPr>
            </a:lvl1pPr>
            <a:lvl2pPr marL="472500" indent="-229500">
              <a:buClr>
                <a:srgbClr val="4FA2D2"/>
              </a:buClr>
              <a:buFont typeface="Wingdings" pitchFamily="2" charset="2"/>
              <a:buChar char="§"/>
              <a:defRPr sz="2400"/>
            </a:lvl2pPr>
            <a:lvl3pPr marL="675000" indent="-202500">
              <a:buClr>
                <a:srgbClr val="4FA2D2"/>
              </a:buClr>
              <a:buFont typeface="Wingdings" pitchFamily="2" charset="2"/>
              <a:buChar char="§"/>
              <a:defRPr sz="2100"/>
            </a:lvl3pPr>
            <a:lvl4pPr marL="931500" indent="-175500">
              <a:buClr>
                <a:srgbClr val="4FA2D2"/>
              </a:buClr>
              <a:buFont typeface="Wingdings" pitchFamily="2" charset="2"/>
              <a:buChar char="§"/>
              <a:defRPr sz="1800"/>
            </a:lvl4pPr>
            <a:lvl5pPr marL="1201500" indent="-175500">
              <a:buClr>
                <a:srgbClr val="4FA2D2"/>
              </a:buClr>
              <a:buFont typeface="Wingdings" pitchFamily="2" charset="2"/>
              <a:buChar char="§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2F339339-43A8-FF4E-A172-49B4788DA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3665"/>
            <a:ext cx="1516380" cy="2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864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536C8-7932-6644-A966-9A875280B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F9CA8C1C-967E-504B-927A-D6B5395F8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3665"/>
            <a:ext cx="1516380" cy="2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341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DB845-764A-8C47-B0D2-7578A6920B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7AAD2E-185E-284D-A254-C205E3DD04EC}"/>
              </a:ext>
            </a:extLst>
          </p:cNvPr>
          <p:cNvSpPr/>
          <p:nvPr userDrawn="1"/>
        </p:nvSpPr>
        <p:spPr>
          <a:xfrm>
            <a:off x="1" y="0"/>
            <a:ext cx="9143999" cy="139304"/>
          </a:xfrm>
          <a:prstGeom prst="rect">
            <a:avLst/>
          </a:prstGeom>
          <a:gradFill flip="none" rotWithShape="1">
            <a:gsLst>
              <a:gs pos="20000">
                <a:srgbClr val="C00000"/>
              </a:gs>
              <a:gs pos="61000">
                <a:srgbClr val="C69D39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D910A-E6DF-1248-82C8-F9069B5274B5}"/>
              </a:ext>
            </a:extLst>
          </p:cNvPr>
          <p:cNvSpPr/>
          <p:nvPr userDrawn="1"/>
        </p:nvSpPr>
        <p:spPr>
          <a:xfrm>
            <a:off x="0" y="371475"/>
            <a:ext cx="75438" cy="571500"/>
          </a:xfrm>
          <a:prstGeom prst="rect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E2A5E4-003F-1D4A-AFC7-5318EB6D4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79179"/>
            <a:ext cx="8229600" cy="3017520"/>
          </a:xfrm>
        </p:spPr>
        <p:txBody>
          <a:bodyPr wrap="square">
            <a:spAutoFit/>
          </a:bodyPr>
          <a:lstStyle>
            <a:lvl1pPr>
              <a:defRPr sz="2700" b="0" spc="0" baseline="0">
                <a:latin typeface="Tiempos Fine Light" panose="02020303060303060403" pitchFamily="18" charset="77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6177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  <p15:guide id="3" orient="horz" pos="312">
          <p15:clr>
            <a:srgbClr val="FBAE40"/>
          </p15:clr>
        </p15:guide>
        <p15:guide id="4" orient="horz" pos="792">
          <p15:clr>
            <a:srgbClr val="FBAE40"/>
          </p15:clr>
        </p15:guide>
        <p15:guide id="5" orient="horz" pos="4032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ines on a black background&#10;&#10;AI-generated content may be incorrect.">
            <a:extLst>
              <a:ext uri="{FF2B5EF4-FFF2-40B4-BE49-F238E27FC236}">
                <a16:creationId xmlns:a16="http://schemas.microsoft.com/office/drawing/2014/main" id="{A052083D-CBBF-C1CD-112E-710CCBD15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573893" y="2620921"/>
            <a:ext cx="7899839" cy="2657995"/>
          </a:xfrm>
          <a:prstGeom prst="rect">
            <a:avLst/>
          </a:prstGeom>
        </p:spPr>
      </p:pic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CCEC8D-7595-E4C6-AD61-AB4C59C6EE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6044" t="27334" r="37005" b="47378"/>
          <a:stretch>
            <a:fillRect/>
          </a:stretch>
        </p:blipFill>
        <p:spPr>
          <a:xfrm>
            <a:off x="376026" y="3230425"/>
            <a:ext cx="2076220" cy="1095783"/>
          </a:xfrm>
          <a:prstGeom prst="rect">
            <a:avLst/>
          </a:prstGeom>
        </p:spPr>
      </p:pic>
      <p:pic>
        <p:nvPicPr>
          <p:cNvPr id="5" name="Google Shape;10;p1" title="dunamis horizontal Transparace.png">
            <a:extLst>
              <a:ext uri="{FF2B5EF4-FFF2-40B4-BE49-F238E27FC236}">
                <a16:creationId xmlns:a16="http://schemas.microsoft.com/office/drawing/2014/main" id="{79EA374D-9870-4EE4-9EE6-F45040149118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048" y="220149"/>
            <a:ext cx="1271977" cy="4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B17199-2624-B7A3-0741-329121B98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621" y="817292"/>
            <a:ext cx="6380061" cy="2052600"/>
          </a:xfrm>
        </p:spPr>
        <p:txBody>
          <a:bodyPr/>
          <a:lstStyle>
            <a:lvl1pPr>
              <a:defRPr sz="3600"/>
            </a:lvl1pPr>
          </a:lstStyle>
          <a:p>
            <a:pPr algn="l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CO-MISSIONING PROGRAM:</a:t>
            </a:r>
            <a:br>
              <a:rPr lang="en-US" sz="20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</a:br>
            <a:r>
              <a:rPr lang="en-US" sz="4000" b="1" dirty="0">
                <a:latin typeface="Montserrat" pitchFamily="2" charset="77"/>
              </a:rPr>
              <a:t>FROM VALUES TO CORPORATE CULTURE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5053813-D27C-A5EA-C56F-5D5F71580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3628" y="2324409"/>
            <a:ext cx="6380054" cy="792600"/>
          </a:xfrm>
        </p:spPr>
        <p:txBody>
          <a:bodyPr/>
          <a:lstStyle>
            <a:lvl1pPr marL="114300" indent="0">
              <a:buNone/>
              <a:defRPr sz="1400"/>
            </a:lvl1pPr>
          </a:lstStyle>
          <a:p>
            <a:pPr algn="l"/>
            <a:r>
              <a:rPr lang="en-US" sz="1600" b="1" dirty="0">
                <a:solidFill>
                  <a:srgbClr val="EE272F"/>
                </a:solidFill>
                <a:latin typeface="Montserrat" pitchFamily="2" charset="77"/>
              </a:rPr>
              <a:t>PARTICIPANT WORKSHEET</a:t>
            </a: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4D34346-3B5C-7FBE-782F-29F8AB853D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61892" y="232131"/>
            <a:ext cx="1271977" cy="32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08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26468E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9144000" cy="139200"/>
          </a:xfrm>
          <a:prstGeom prst="rect">
            <a:avLst/>
          </a:prstGeom>
          <a:gradFill>
            <a:gsLst>
              <a:gs pos="0">
                <a:srgbClr val="E30613"/>
              </a:gs>
              <a:gs pos="34000">
                <a:srgbClr val="EA0000"/>
              </a:gs>
              <a:gs pos="65000">
                <a:srgbClr val="C28009"/>
              </a:gs>
              <a:gs pos="100000">
                <a:srgbClr val="C2800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0" y="5064981"/>
            <a:ext cx="9144000" cy="83100"/>
          </a:xfrm>
          <a:prstGeom prst="rect">
            <a:avLst/>
          </a:prstGeom>
          <a:solidFill>
            <a:srgbClr val="E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0;p1" title="dunamis horizontal Transparace.png">
            <a:extLst>
              <a:ext uri="{FF2B5EF4-FFF2-40B4-BE49-F238E27FC236}">
                <a16:creationId xmlns:a16="http://schemas.microsoft.com/office/drawing/2014/main" id="{0029FA52-D4DC-D361-651A-FD4D7C304B5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025" y="220150"/>
            <a:ext cx="1271977" cy="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A80C873-D70B-AF58-EF66-E74D5A870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1892" y="232131"/>
            <a:ext cx="1271977" cy="320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A30BF-8470-305E-EF6A-18F8404F476B}"/>
              </a:ext>
            </a:extLst>
          </p:cNvPr>
          <p:cNvSpPr txBox="1"/>
          <p:nvPr userDrawn="1"/>
        </p:nvSpPr>
        <p:spPr>
          <a:xfrm>
            <a:off x="152703" y="4758466"/>
            <a:ext cx="2999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26468E"/>
                </a:solidFill>
              </a:rPr>
              <a:t>©️ DUNAMIS ORGANIZATION SERVICES 2025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B92B82-54BA-68BA-72F7-624A4A4F690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38478866"/>
              </p:ext>
            </p:extLst>
          </p:nvPr>
        </p:nvGraphicFramePr>
        <p:xfrm>
          <a:off x="3025422" y="737384"/>
          <a:ext cx="5904089" cy="3907214"/>
        </p:xfrm>
        <a:graphic>
          <a:graphicData uri="http://schemas.openxmlformats.org/drawingml/2006/table">
            <a:tbl>
              <a:tblPr/>
              <a:tblGrid>
                <a:gridCol w="975923">
                  <a:extLst>
                    <a:ext uri="{9D8B030D-6E8A-4147-A177-3AD203B41FA5}">
                      <a16:colId xmlns:a16="http://schemas.microsoft.com/office/drawing/2014/main" val="389181004"/>
                    </a:ext>
                  </a:extLst>
                </a:gridCol>
                <a:gridCol w="1486299">
                  <a:extLst>
                    <a:ext uri="{9D8B030D-6E8A-4147-A177-3AD203B41FA5}">
                      <a16:colId xmlns:a16="http://schemas.microsoft.com/office/drawing/2014/main" val="1712190242"/>
                    </a:ext>
                  </a:extLst>
                </a:gridCol>
                <a:gridCol w="1759077">
                  <a:extLst>
                    <a:ext uri="{9D8B030D-6E8A-4147-A177-3AD203B41FA5}">
                      <a16:colId xmlns:a16="http://schemas.microsoft.com/office/drawing/2014/main" val="1012182211"/>
                    </a:ext>
                  </a:extLst>
                </a:gridCol>
                <a:gridCol w="1682790">
                  <a:extLst>
                    <a:ext uri="{9D8B030D-6E8A-4147-A177-3AD203B41FA5}">
                      <a16:colId xmlns:a16="http://schemas.microsoft.com/office/drawing/2014/main" val="3951246793"/>
                    </a:ext>
                  </a:extLst>
                </a:gridCol>
              </a:tblGrid>
              <a:tr h="2871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KEYWORD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PENJELASAN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DO’S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DON’TS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534716"/>
                  </a:ext>
                </a:extLst>
              </a:tr>
              <a:tr h="862619"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LEARNING AGILITY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bersemangat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selalu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aktif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mempelajari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berbagai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hal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baru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agar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terus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relevan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perkembangan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ada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di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industrI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konsisten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memberikan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waktu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belajar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berbagi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pengetahuan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1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relevan</a:t>
                      </a:r>
                      <a:r>
                        <a:rPr lang="en-ID" sz="7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perkembangan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organisasi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depan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baik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terkait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teknis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maupun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non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teknis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termasuk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pengembangan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diri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kepemimpinan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Menolak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ikut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berubah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puas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apa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dihasilkan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299867"/>
                  </a:ext>
                </a:extLst>
              </a:tr>
              <a:tr h="674163"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INNOVATIVE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merespon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perubahan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terjadi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menginisiasi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mewujudkan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ide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kreatif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perbaikan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berkelanjutan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terukur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bertanggungjawab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Terlibat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aktif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mengupayakan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kolaborasi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berbagai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pihak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bisa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berinovasi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guna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memberikan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pelayanan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semakin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baik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bagi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di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mulai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dari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hal-hal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sederhana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Menyampaikan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terlalu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banyak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ide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tanpa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detil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penyelesaian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877927"/>
                  </a:ext>
                </a:extLst>
              </a:tr>
              <a:tr h="1124592"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RESILIENCE 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menunjukkan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kinerja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konsisten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terbaik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meskipun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berada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di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bawah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tekanan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perubahan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terus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menerus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maupun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pangalaman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kegagalan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Melihat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tantangan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sebagai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peluang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belajar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berkembang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Menarik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diri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menghadapi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tantangan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dalam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penyelesaian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tugas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785831"/>
                  </a:ext>
                </a:extLst>
              </a:tr>
              <a:tr h="886071"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PEOPLE AGILITY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mampu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membangun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relasi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strategis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win-win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bernilai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tambah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seluruh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pemangku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kepentingan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guna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mencapai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hasil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diharapkan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 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Memetakan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key stakeholder internal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dimiliki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berupaya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memahami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perilakunya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sehingga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dapat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memilih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pendekatan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tepat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berinteraksi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Mengandalkan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orang-orang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tertentu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berinteraksi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keystakeholder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“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sulit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”. 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3882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8E931B3-E290-C15F-7677-495457B45A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262" t="19441" r="73842" b="55277"/>
          <a:stretch>
            <a:fillRect/>
          </a:stretch>
        </p:blipFill>
        <p:spPr>
          <a:xfrm>
            <a:off x="570435" y="878739"/>
            <a:ext cx="1842718" cy="1550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ABA887-7331-03E4-1671-4F8E437E732E}"/>
              </a:ext>
            </a:extLst>
          </p:cNvPr>
          <p:cNvSpPr txBox="1"/>
          <p:nvPr userDrawn="1"/>
        </p:nvSpPr>
        <p:spPr>
          <a:xfrm>
            <a:off x="327942" y="2844367"/>
            <a:ext cx="2414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Secara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terukur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dan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proaktif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,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cepat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dan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tanggap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beradaptasi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terhadap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perubahan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situasi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dengan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melakukan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perbaikan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yang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berkelanjutan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dan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menggunakan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berbagai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alternatif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cara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yang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berbeda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dalam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menyelesaikan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tantangan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dan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pekerjaan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guna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dapat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memberikan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pelayanan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yang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semakin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baik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bagi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pelanggan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internal dan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eksternal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1186D5-95D0-E55D-485E-E20CF6DEAEAB}"/>
              </a:ext>
            </a:extLst>
          </p:cNvPr>
          <p:cNvSpPr txBox="1"/>
          <p:nvPr userDrawn="1"/>
        </p:nvSpPr>
        <p:spPr>
          <a:xfrm>
            <a:off x="327942" y="2310140"/>
            <a:ext cx="232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272E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LINCAH</a:t>
            </a:r>
          </a:p>
        </p:txBody>
      </p:sp>
    </p:spTree>
    <p:extLst>
      <p:ext uri="{BB962C8B-B14F-4D97-AF65-F5344CB8AC3E}">
        <p14:creationId xmlns:p14="http://schemas.microsoft.com/office/powerpoint/2010/main" val="37789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08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26468E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9144000" cy="139200"/>
          </a:xfrm>
          <a:prstGeom prst="rect">
            <a:avLst/>
          </a:prstGeom>
          <a:gradFill>
            <a:gsLst>
              <a:gs pos="0">
                <a:srgbClr val="E30613"/>
              </a:gs>
              <a:gs pos="34000">
                <a:srgbClr val="EA0000"/>
              </a:gs>
              <a:gs pos="65000">
                <a:srgbClr val="C28009"/>
              </a:gs>
              <a:gs pos="100000">
                <a:srgbClr val="C2800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0" y="5064981"/>
            <a:ext cx="9144000" cy="83100"/>
          </a:xfrm>
          <a:prstGeom prst="rect">
            <a:avLst/>
          </a:prstGeom>
          <a:solidFill>
            <a:srgbClr val="E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0;p1" title="dunamis horizontal Transparace.png">
            <a:extLst>
              <a:ext uri="{FF2B5EF4-FFF2-40B4-BE49-F238E27FC236}">
                <a16:creationId xmlns:a16="http://schemas.microsoft.com/office/drawing/2014/main" id="{0029FA52-D4DC-D361-651A-FD4D7C304B5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025" y="220150"/>
            <a:ext cx="1271977" cy="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A80C873-D70B-AF58-EF66-E74D5A870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1892" y="232131"/>
            <a:ext cx="1271977" cy="320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A30BF-8470-305E-EF6A-18F8404F476B}"/>
              </a:ext>
            </a:extLst>
          </p:cNvPr>
          <p:cNvSpPr txBox="1"/>
          <p:nvPr userDrawn="1"/>
        </p:nvSpPr>
        <p:spPr>
          <a:xfrm>
            <a:off x="152703" y="4758466"/>
            <a:ext cx="2999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26468E"/>
                </a:solidFill>
              </a:rPr>
              <a:t>©️ DUNAMIS ORGANIZATION SERVICES 2025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59D1D2-AB0F-28B5-F280-5DEE22E0CCD1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025422" y="737384"/>
          <a:ext cx="5904089" cy="3834617"/>
        </p:xfrm>
        <a:graphic>
          <a:graphicData uri="http://schemas.openxmlformats.org/drawingml/2006/table">
            <a:tbl>
              <a:tblPr/>
              <a:tblGrid>
                <a:gridCol w="975923">
                  <a:extLst>
                    <a:ext uri="{9D8B030D-6E8A-4147-A177-3AD203B41FA5}">
                      <a16:colId xmlns:a16="http://schemas.microsoft.com/office/drawing/2014/main" val="389181004"/>
                    </a:ext>
                  </a:extLst>
                </a:gridCol>
                <a:gridCol w="1486299">
                  <a:extLst>
                    <a:ext uri="{9D8B030D-6E8A-4147-A177-3AD203B41FA5}">
                      <a16:colId xmlns:a16="http://schemas.microsoft.com/office/drawing/2014/main" val="1712190242"/>
                    </a:ext>
                  </a:extLst>
                </a:gridCol>
                <a:gridCol w="1759077">
                  <a:extLst>
                    <a:ext uri="{9D8B030D-6E8A-4147-A177-3AD203B41FA5}">
                      <a16:colId xmlns:a16="http://schemas.microsoft.com/office/drawing/2014/main" val="1012182211"/>
                    </a:ext>
                  </a:extLst>
                </a:gridCol>
                <a:gridCol w="1682790">
                  <a:extLst>
                    <a:ext uri="{9D8B030D-6E8A-4147-A177-3AD203B41FA5}">
                      <a16:colId xmlns:a16="http://schemas.microsoft.com/office/drawing/2014/main" val="3951246793"/>
                    </a:ext>
                  </a:extLst>
                </a:gridCol>
              </a:tblGrid>
              <a:tr h="2871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KEYWORD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PENJELASAN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DO’S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DON’TS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534716"/>
                  </a:ext>
                </a:extLst>
              </a:tr>
              <a:tr h="862619"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EMPATHY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mempertimbangkan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sudut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pandang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khususnya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kebutuhan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dari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sebelum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mengambil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keputusan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bertindak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 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Membangun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komunikasi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dua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arah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guna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meningkatkan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engagement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dan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sebelum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memulai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suatu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inisiatif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Mengakomodir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seluruh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masukan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tanpa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mengingat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apa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menjadi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fokus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utama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organisasi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299867"/>
                  </a:ext>
                </a:extLst>
              </a:tr>
              <a:tr h="674163"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RESPONSIVE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menanggapi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cepat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tepat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kebutuhan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Bersikap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responsif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cepat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menanggapi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serta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menyelesaikan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masalah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atau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keluhan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dan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Hanya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mengutamakan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kecepatan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kerja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tanpa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memperhatikan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kualitas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hasil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877927"/>
                  </a:ext>
                </a:extLst>
              </a:tr>
              <a:tr h="1124592"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HOSPITABLE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menghasilkan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kualitas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kerja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terbaik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guna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memastikan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bahwa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mendapatkan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pengalaman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semakin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baik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saat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berinteraksi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karyawan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/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layanan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Melakukan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pekerjaan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memikirkan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1" i="1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nilai</a:t>
                      </a:r>
                      <a:r>
                        <a:rPr lang="en-ID" sz="8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1" i="1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tambah</a:t>
                      </a:r>
                      <a:r>
                        <a:rPr lang="en-ID" sz="8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yang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dapat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diberikan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selain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hanya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menjalankan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SLA unit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kerja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masing-masing.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Melakukan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pembiaran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terhadap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perilaku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mungkin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mengurangi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kenyamanan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atau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785831"/>
                  </a:ext>
                </a:extLst>
              </a:tr>
              <a:tr h="886071"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COMMUNICATIVE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berkomunikasi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efektif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efisien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dalam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bahasa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dipahami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oleh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agar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dapat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melayani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baik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Sebagai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bagian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dari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Jakarta,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selalu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siap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menjawab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pertanyaan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terkait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layanan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di mana pun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berada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Menggunakan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asumsi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tanpa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mengklarifikasi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atas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kondisi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dan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388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E93C210-DEBE-1F0F-7D4F-FCB68533DD0F}"/>
              </a:ext>
            </a:extLst>
          </p:cNvPr>
          <p:cNvSpPr txBox="1"/>
          <p:nvPr userDrawn="1"/>
        </p:nvSpPr>
        <p:spPr>
          <a:xfrm>
            <a:off x="452443" y="2762027"/>
            <a:ext cx="24145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Secara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proaktif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mencari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tahu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,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memenuhi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dan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melayani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kebutuhan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pelanggan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,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baik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pelanggan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eksternal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maupun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pelanggan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internal.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D" sz="1000" b="0" i="0" u="none" strike="noStrike" kern="0" cap="none" spc="0" normalizeH="0" baseline="0" noProof="0" dirty="0" err="1">
              <a:ln>
                <a:noFill/>
              </a:ln>
              <a:solidFill>
                <a:srgbClr val="212121">
                  <a:lumMod val="10000"/>
                </a:srgbClr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AE3D3-5E1A-FE19-28DD-42E49F956C24}"/>
              </a:ext>
            </a:extLst>
          </p:cNvPr>
          <p:cNvSpPr txBox="1"/>
          <p:nvPr userDrawn="1"/>
        </p:nvSpPr>
        <p:spPr>
          <a:xfrm>
            <a:off x="452443" y="2227800"/>
            <a:ext cx="232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272E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RAMAH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D94AA4-E704-742C-644B-F14225BFCF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37575" t="20902" r="52257" b="55479"/>
          <a:stretch>
            <a:fillRect/>
          </a:stretch>
        </p:blipFill>
        <p:spPr>
          <a:xfrm>
            <a:off x="849654" y="846002"/>
            <a:ext cx="1108954" cy="144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08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26468E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9144000" cy="139200"/>
          </a:xfrm>
          <a:prstGeom prst="rect">
            <a:avLst/>
          </a:prstGeom>
          <a:gradFill>
            <a:gsLst>
              <a:gs pos="0">
                <a:srgbClr val="E30613"/>
              </a:gs>
              <a:gs pos="34000">
                <a:srgbClr val="EA0000"/>
              </a:gs>
              <a:gs pos="65000">
                <a:srgbClr val="C28009"/>
              </a:gs>
              <a:gs pos="100000">
                <a:srgbClr val="C2800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0" y="5064981"/>
            <a:ext cx="9144000" cy="83100"/>
          </a:xfrm>
          <a:prstGeom prst="rect">
            <a:avLst/>
          </a:prstGeom>
          <a:solidFill>
            <a:srgbClr val="E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0;p1" title="dunamis horizontal Transparace.png">
            <a:extLst>
              <a:ext uri="{FF2B5EF4-FFF2-40B4-BE49-F238E27FC236}">
                <a16:creationId xmlns:a16="http://schemas.microsoft.com/office/drawing/2014/main" id="{0029FA52-D4DC-D361-651A-FD4D7C304B5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025" y="220150"/>
            <a:ext cx="1271977" cy="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A80C873-D70B-AF58-EF66-E74D5A870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1892" y="232131"/>
            <a:ext cx="1271977" cy="320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A30BF-8470-305E-EF6A-18F8404F476B}"/>
              </a:ext>
            </a:extLst>
          </p:cNvPr>
          <p:cNvSpPr txBox="1"/>
          <p:nvPr userDrawn="1"/>
        </p:nvSpPr>
        <p:spPr>
          <a:xfrm>
            <a:off x="152703" y="4758466"/>
            <a:ext cx="2999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26468E"/>
                </a:solidFill>
              </a:rPr>
              <a:t>©️ DUNAMIS ORGANIZATION SERVICES 2025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D47CD6-778D-4C4D-FC83-8FC5D39EF20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25179785"/>
              </p:ext>
            </p:extLst>
          </p:nvPr>
        </p:nvGraphicFramePr>
        <p:xfrm>
          <a:off x="3025422" y="737384"/>
          <a:ext cx="5904089" cy="4099306"/>
        </p:xfrm>
        <a:graphic>
          <a:graphicData uri="http://schemas.openxmlformats.org/drawingml/2006/table">
            <a:tbl>
              <a:tblPr/>
              <a:tblGrid>
                <a:gridCol w="975923">
                  <a:extLst>
                    <a:ext uri="{9D8B030D-6E8A-4147-A177-3AD203B41FA5}">
                      <a16:colId xmlns:a16="http://schemas.microsoft.com/office/drawing/2014/main" val="389181004"/>
                    </a:ext>
                  </a:extLst>
                </a:gridCol>
                <a:gridCol w="1486299">
                  <a:extLst>
                    <a:ext uri="{9D8B030D-6E8A-4147-A177-3AD203B41FA5}">
                      <a16:colId xmlns:a16="http://schemas.microsoft.com/office/drawing/2014/main" val="1712190242"/>
                    </a:ext>
                  </a:extLst>
                </a:gridCol>
                <a:gridCol w="1759077">
                  <a:extLst>
                    <a:ext uri="{9D8B030D-6E8A-4147-A177-3AD203B41FA5}">
                      <a16:colId xmlns:a16="http://schemas.microsoft.com/office/drawing/2014/main" val="1012182211"/>
                    </a:ext>
                  </a:extLst>
                </a:gridCol>
                <a:gridCol w="1682790">
                  <a:extLst>
                    <a:ext uri="{9D8B030D-6E8A-4147-A177-3AD203B41FA5}">
                      <a16:colId xmlns:a16="http://schemas.microsoft.com/office/drawing/2014/main" val="3951246793"/>
                    </a:ext>
                  </a:extLst>
                </a:gridCol>
              </a:tblGrid>
              <a:tr h="2647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KEYWORD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PENJELASAN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DO’S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DON’TS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534716"/>
                  </a:ext>
                </a:extLst>
              </a:tr>
              <a:tr h="795376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COMMITTED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konsisten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berkomitmen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menyelesaikan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tanggung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jawab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diberikan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 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Menyelesaikan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pekerjaan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sesuai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waktu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kualitas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disepakati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Mengabaikan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komitmen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tameng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fleksibilitas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beradaptasi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299867"/>
                  </a:ext>
                </a:extLst>
              </a:tr>
              <a:tr h="1011744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COMPETENT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aktif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meningkatkan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kompetensi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terkait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industri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transportasi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publik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guna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mewujudkan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sebagai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center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of excellence.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aktif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meningkatkan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kompetensi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pribadi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terkait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bidang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pekerjaan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bukan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hanya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kebutuhan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saat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tapi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juga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datang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aktif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belajar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berbagai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tidak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relevan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kebutuhan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organisasi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877927"/>
                  </a:ext>
                </a:extLst>
              </a:tr>
              <a:tr h="1036927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SOLUTION ORIENTED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menunjukkan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sikap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fokus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pada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pencapaian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hasil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berkualitas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berdampak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memanfaatkan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teknologi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berbagai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sumber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daya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ada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Saat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menghadapi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masalah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mencari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memanfaatkan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berbagai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alternatif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sumber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daya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terus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mendapatkan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solusi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Bukan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hanya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mengeluh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saja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Hanya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menyelesaikan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pekerjaan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sesuai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check list </a:t>
                      </a:r>
                      <a:r>
                        <a:rPr lang="en-ID" sz="900" b="0" i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tanpa</a:t>
                      </a:r>
                      <a:r>
                        <a:rPr lang="en-ID" sz="900" b="0" i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i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memperhitungkan</a:t>
                      </a:r>
                      <a:r>
                        <a:rPr lang="en-ID" sz="900" b="0" i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i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kesesuaian</a:t>
                      </a:r>
                      <a:r>
                        <a:rPr lang="en-ID" sz="900" b="0" i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i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dampaknya</a:t>
                      </a:r>
                      <a:r>
                        <a:rPr lang="en-ID" sz="900" b="0" i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i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i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i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diharapkan</a:t>
                      </a:r>
                      <a:r>
                        <a:rPr lang="en-ID" sz="900" b="0" i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  <a:endParaRPr lang="en-ID" sz="900" b="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785831"/>
                  </a:ext>
                </a:extLst>
              </a:tr>
              <a:tr h="817000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ACCOUNTABLE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terbuka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terhadap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umpan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balik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guna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meningkatkan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kualitas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hasil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kerja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optimal.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Aktif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mencari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umpan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balik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peningkatan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layanan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bagi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Menghindari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bertanggung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jawab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atas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kualitas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pekerjaan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dihasilkan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3882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8387A03-F5AF-52DE-76C3-90116A64B5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0371" t="53568" r="79461" b="22813"/>
          <a:stretch>
            <a:fillRect/>
          </a:stretch>
        </p:blipFill>
        <p:spPr>
          <a:xfrm>
            <a:off x="922244" y="737384"/>
            <a:ext cx="1108954" cy="14489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7170B3-71C7-61BA-B8C8-A3C01744DD10}"/>
              </a:ext>
            </a:extLst>
          </p:cNvPr>
          <p:cNvSpPr txBox="1"/>
          <p:nvPr userDrawn="1"/>
        </p:nvSpPr>
        <p:spPr>
          <a:xfrm>
            <a:off x="294133" y="2632296"/>
            <a:ext cx="2414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Melakukan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suatu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pekerjaan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/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tugas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secara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bertanggungjawab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serta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dilandasi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atas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pengetahuan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yang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mendalam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di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bidangnya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dan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memberikan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hasil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yang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berdampak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dan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dapat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diandalkan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oleh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pelanggan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internal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maupun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eksternal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D" sz="1000" b="0" i="0" u="none" strike="noStrike" kern="0" cap="none" spc="0" normalizeH="0" baseline="0" noProof="0" dirty="0" err="1">
              <a:ln>
                <a:noFill/>
              </a:ln>
              <a:solidFill>
                <a:srgbClr val="212121">
                  <a:lumMod val="10000"/>
                </a:srgbClr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233930-1699-15F6-327C-D7CDDA0C76A6}"/>
              </a:ext>
            </a:extLst>
          </p:cNvPr>
          <p:cNvSpPr txBox="1"/>
          <p:nvPr userDrawn="1"/>
        </p:nvSpPr>
        <p:spPr>
          <a:xfrm>
            <a:off x="294133" y="2165190"/>
            <a:ext cx="258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E272E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TERPERCAYA</a:t>
            </a:r>
          </a:p>
        </p:txBody>
      </p:sp>
    </p:spTree>
    <p:extLst>
      <p:ext uri="{BB962C8B-B14F-4D97-AF65-F5344CB8AC3E}">
        <p14:creationId xmlns:p14="http://schemas.microsoft.com/office/powerpoint/2010/main" val="195687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08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26468E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9144000" cy="139200"/>
          </a:xfrm>
          <a:prstGeom prst="rect">
            <a:avLst/>
          </a:prstGeom>
          <a:gradFill>
            <a:gsLst>
              <a:gs pos="0">
                <a:srgbClr val="E30613"/>
              </a:gs>
              <a:gs pos="34000">
                <a:srgbClr val="EA0000"/>
              </a:gs>
              <a:gs pos="65000">
                <a:srgbClr val="C28009"/>
              </a:gs>
              <a:gs pos="100000">
                <a:srgbClr val="C2800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0" y="5064981"/>
            <a:ext cx="9144000" cy="83100"/>
          </a:xfrm>
          <a:prstGeom prst="rect">
            <a:avLst/>
          </a:prstGeom>
          <a:solidFill>
            <a:srgbClr val="E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0;p1" title="dunamis horizontal Transparace.png">
            <a:extLst>
              <a:ext uri="{FF2B5EF4-FFF2-40B4-BE49-F238E27FC236}">
                <a16:creationId xmlns:a16="http://schemas.microsoft.com/office/drawing/2014/main" id="{0029FA52-D4DC-D361-651A-FD4D7C304B5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025" y="220150"/>
            <a:ext cx="1271977" cy="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A80C873-D70B-AF58-EF66-E74D5A870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1892" y="232131"/>
            <a:ext cx="1271977" cy="320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A30BF-8470-305E-EF6A-18F8404F476B}"/>
              </a:ext>
            </a:extLst>
          </p:cNvPr>
          <p:cNvSpPr txBox="1"/>
          <p:nvPr userDrawn="1"/>
        </p:nvSpPr>
        <p:spPr>
          <a:xfrm>
            <a:off x="152703" y="4758466"/>
            <a:ext cx="2999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26468E"/>
                </a:solidFill>
              </a:rPr>
              <a:t>©️ DUNAMIS ORGANIZATION SERVICES 2025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F1323A1-38E7-0625-87EF-221A3DE5D65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75285313"/>
              </p:ext>
            </p:extLst>
          </p:nvPr>
        </p:nvGraphicFramePr>
        <p:xfrm>
          <a:off x="3025422" y="737384"/>
          <a:ext cx="5904089" cy="4233697"/>
        </p:xfrm>
        <a:graphic>
          <a:graphicData uri="http://schemas.openxmlformats.org/drawingml/2006/table">
            <a:tbl>
              <a:tblPr/>
              <a:tblGrid>
                <a:gridCol w="975923">
                  <a:extLst>
                    <a:ext uri="{9D8B030D-6E8A-4147-A177-3AD203B41FA5}">
                      <a16:colId xmlns:a16="http://schemas.microsoft.com/office/drawing/2014/main" val="389181004"/>
                    </a:ext>
                  </a:extLst>
                </a:gridCol>
                <a:gridCol w="1486299">
                  <a:extLst>
                    <a:ext uri="{9D8B030D-6E8A-4147-A177-3AD203B41FA5}">
                      <a16:colId xmlns:a16="http://schemas.microsoft.com/office/drawing/2014/main" val="1712190242"/>
                    </a:ext>
                  </a:extLst>
                </a:gridCol>
                <a:gridCol w="1759077">
                  <a:extLst>
                    <a:ext uri="{9D8B030D-6E8A-4147-A177-3AD203B41FA5}">
                      <a16:colId xmlns:a16="http://schemas.microsoft.com/office/drawing/2014/main" val="1012182211"/>
                    </a:ext>
                  </a:extLst>
                </a:gridCol>
                <a:gridCol w="1682790">
                  <a:extLst>
                    <a:ext uri="{9D8B030D-6E8A-4147-A177-3AD203B41FA5}">
                      <a16:colId xmlns:a16="http://schemas.microsoft.com/office/drawing/2014/main" val="3951246793"/>
                    </a:ext>
                  </a:extLst>
                </a:gridCol>
              </a:tblGrid>
              <a:tr h="2647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KEYWORD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PENJELASAN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DO’S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DON’TS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534716"/>
                  </a:ext>
                </a:extLst>
              </a:tr>
              <a:tr h="795376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TRUSTED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memenuhi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komitmen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sudah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dibuat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Memiliki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keselarasan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antara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perkataan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Tindakan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dalam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melayani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kebutuhan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Menjalankan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komitmen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fokus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hanya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pada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kenyamanan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diri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sendiri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bahkan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sampai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melampaui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hal-hal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menjadi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kewenangannya</a:t>
                      </a:r>
                      <a:endParaRPr lang="en-ID" sz="900" b="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299867"/>
                  </a:ext>
                </a:extLst>
              </a:tr>
              <a:tr h="1011744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TRANSPARANT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mengedepankan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transparansi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dalam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segala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aspek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proses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kerja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risiko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kerja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maupun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komunikasi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Mengkomunikasikan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resiko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mungkin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muncul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terbuka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kepada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next process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sehingga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dapat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ditentukan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Langkah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mitigasinya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Menolak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memberikan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umpan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balik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terbuka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peningkatan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kualitas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Bersama.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877927"/>
                  </a:ext>
                </a:extLst>
              </a:tr>
              <a:tr h="1036927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COMPLI-ANCE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berpegang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teguh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kepada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GCG, ESG, tata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nilai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kode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etik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perusahaan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Menjalankan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GCG dan ESG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serta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menjadikan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tata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nilai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kode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etik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Perusahaan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sebagai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indikator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utama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pengambilan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keputusan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professional.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Menutupi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pelanggaran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dilakukan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oleh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kerja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karena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pertimbangan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relasi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785831"/>
                  </a:ext>
                </a:extLst>
              </a:tr>
              <a:tr h="817000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EQUITY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berinteraksi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adil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seluruh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pihak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maupun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mempertimbangkan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kebutuhan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usaha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sudah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diberikan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 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Memberikan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apresiasi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kesempatan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sesuai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usaha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sudah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diberikan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oleh orang lain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dalam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pekerjaan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Bersikap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tidak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adil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kepada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organisasi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mengabaikan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kesempatan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diberikan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menunjukkan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potensi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kinerja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terbaik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dimiliki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  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3882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E67F7EC-014F-35AB-5C04-7F10B3B119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38035" t="53214" r="51797" b="23167"/>
          <a:stretch>
            <a:fillRect/>
          </a:stretch>
        </p:blipFill>
        <p:spPr>
          <a:xfrm>
            <a:off x="797194" y="737384"/>
            <a:ext cx="1108954" cy="1448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12E22D-B076-35D1-7263-AA8380793671}"/>
              </a:ext>
            </a:extLst>
          </p:cNvPr>
          <p:cNvSpPr txBox="1"/>
          <p:nvPr userDrawn="1"/>
        </p:nvSpPr>
        <p:spPr>
          <a:xfrm>
            <a:off x="349242" y="2653409"/>
            <a:ext cx="241455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Bertindak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konsisten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dengan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nilai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moral,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nilai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perusahaan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,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kode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etik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, dan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hati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Nurani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dengan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intensi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menegakkan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kebenaran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dalam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melayani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pelanggan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internal dan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eksternal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D" sz="1000" b="0" i="0" u="none" strike="noStrike" kern="0" cap="none" spc="0" normalizeH="0" baseline="0" noProof="0" dirty="0" err="1">
              <a:ln>
                <a:noFill/>
              </a:ln>
              <a:solidFill>
                <a:srgbClr val="212121">
                  <a:lumMod val="10000"/>
                </a:srgbClr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4AD98F-97D2-40DA-0C51-E2237CF5AF18}"/>
              </a:ext>
            </a:extLst>
          </p:cNvPr>
          <p:cNvSpPr txBox="1"/>
          <p:nvPr userDrawn="1"/>
        </p:nvSpPr>
        <p:spPr>
          <a:xfrm>
            <a:off x="349242" y="2186303"/>
            <a:ext cx="258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272E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JUJUR</a:t>
            </a:r>
          </a:p>
        </p:txBody>
      </p:sp>
    </p:spTree>
    <p:extLst>
      <p:ext uri="{BB962C8B-B14F-4D97-AF65-F5344CB8AC3E}">
        <p14:creationId xmlns:p14="http://schemas.microsoft.com/office/powerpoint/2010/main" val="190814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08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26468E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9144000" cy="139200"/>
          </a:xfrm>
          <a:prstGeom prst="rect">
            <a:avLst/>
          </a:prstGeom>
          <a:gradFill>
            <a:gsLst>
              <a:gs pos="0">
                <a:srgbClr val="E30613"/>
              </a:gs>
              <a:gs pos="34000">
                <a:srgbClr val="EA0000"/>
              </a:gs>
              <a:gs pos="65000">
                <a:srgbClr val="C28009"/>
              </a:gs>
              <a:gs pos="100000">
                <a:srgbClr val="C2800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0" y="5064981"/>
            <a:ext cx="9144000" cy="83100"/>
          </a:xfrm>
          <a:prstGeom prst="rect">
            <a:avLst/>
          </a:prstGeom>
          <a:solidFill>
            <a:srgbClr val="E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0;p1" title="dunamis horizontal Transparace.png">
            <a:extLst>
              <a:ext uri="{FF2B5EF4-FFF2-40B4-BE49-F238E27FC236}">
                <a16:creationId xmlns:a16="http://schemas.microsoft.com/office/drawing/2014/main" id="{0029FA52-D4DC-D361-651A-FD4D7C304B5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025" y="220150"/>
            <a:ext cx="1271977" cy="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A80C873-D70B-AF58-EF66-E74D5A870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1892" y="232131"/>
            <a:ext cx="1271977" cy="320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A30BF-8470-305E-EF6A-18F8404F476B}"/>
              </a:ext>
            </a:extLst>
          </p:cNvPr>
          <p:cNvSpPr txBox="1"/>
          <p:nvPr userDrawn="1"/>
        </p:nvSpPr>
        <p:spPr>
          <a:xfrm>
            <a:off x="152703" y="4758466"/>
            <a:ext cx="2999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26468E"/>
                </a:solidFill>
              </a:rPr>
              <a:t>©️ DUNAMIS ORGANIZATION SERVICES 2025</a:t>
            </a:r>
          </a:p>
        </p:txBody>
      </p:sp>
    </p:spTree>
    <p:extLst>
      <p:ext uri="{BB962C8B-B14F-4D97-AF65-F5344CB8AC3E}">
        <p14:creationId xmlns:p14="http://schemas.microsoft.com/office/powerpoint/2010/main" val="325897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08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26468E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9144000" cy="139200"/>
          </a:xfrm>
          <a:prstGeom prst="rect">
            <a:avLst/>
          </a:prstGeom>
          <a:gradFill>
            <a:gsLst>
              <a:gs pos="0">
                <a:srgbClr val="E30613"/>
              </a:gs>
              <a:gs pos="34000">
                <a:srgbClr val="EA0000"/>
              </a:gs>
              <a:gs pos="65000">
                <a:srgbClr val="C28009"/>
              </a:gs>
              <a:gs pos="100000">
                <a:srgbClr val="C2800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0" y="5064981"/>
            <a:ext cx="9144000" cy="83100"/>
          </a:xfrm>
          <a:prstGeom prst="rect">
            <a:avLst/>
          </a:prstGeom>
          <a:solidFill>
            <a:srgbClr val="E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0;p1" title="dunamis horizontal Transparace.png">
            <a:extLst>
              <a:ext uri="{FF2B5EF4-FFF2-40B4-BE49-F238E27FC236}">
                <a16:creationId xmlns:a16="http://schemas.microsoft.com/office/drawing/2014/main" id="{0029FA52-D4DC-D361-651A-FD4D7C304B5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025" y="220150"/>
            <a:ext cx="1271977" cy="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A80C873-D70B-AF58-EF66-E74D5A870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1892" y="232131"/>
            <a:ext cx="1271977" cy="320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A30BF-8470-305E-EF6A-18F8404F476B}"/>
              </a:ext>
            </a:extLst>
          </p:cNvPr>
          <p:cNvSpPr txBox="1"/>
          <p:nvPr userDrawn="1"/>
        </p:nvSpPr>
        <p:spPr>
          <a:xfrm>
            <a:off x="152703" y="4758466"/>
            <a:ext cx="2999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26468E"/>
                </a:solidFill>
              </a:rPr>
              <a:t>©️ DUNAMIS ORGANIZATION SERVICES 2025</a:t>
            </a:r>
          </a:p>
        </p:txBody>
      </p:sp>
      <p:grpSp>
        <p:nvGrpSpPr>
          <p:cNvPr id="3" name="Google Shape;599;p10">
            <a:extLst>
              <a:ext uri="{FF2B5EF4-FFF2-40B4-BE49-F238E27FC236}">
                <a16:creationId xmlns:a16="http://schemas.microsoft.com/office/drawing/2014/main" id="{BC860CB0-2C18-985D-D4E4-A4171108E874}"/>
              </a:ext>
            </a:extLst>
          </p:cNvPr>
          <p:cNvGrpSpPr/>
          <p:nvPr userDrawn="1"/>
        </p:nvGrpSpPr>
        <p:grpSpPr>
          <a:xfrm>
            <a:off x="893473" y="844262"/>
            <a:ext cx="7360256" cy="3678611"/>
            <a:chOff x="1234074" y="1179467"/>
            <a:chExt cx="4833284" cy="2249533"/>
          </a:xfrm>
        </p:grpSpPr>
        <p:sp>
          <p:nvSpPr>
            <p:cNvPr id="6" name="Google Shape;600;p10">
              <a:extLst>
                <a:ext uri="{FF2B5EF4-FFF2-40B4-BE49-F238E27FC236}">
                  <a16:creationId xmlns:a16="http://schemas.microsoft.com/office/drawing/2014/main" id="{D5DFFEDD-545C-399A-DB8D-0F760420DE1F}"/>
                </a:ext>
              </a:extLst>
            </p:cNvPr>
            <p:cNvSpPr txBox="1"/>
            <p:nvPr/>
          </p:nvSpPr>
          <p:spPr>
            <a:xfrm>
              <a:off x="1234074" y="1179467"/>
              <a:ext cx="3049008" cy="279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363" tIns="26363" rIns="26363" bIns="26363" anchor="t" anchorCtr="0">
              <a:noAutofit/>
            </a:bodyPr>
            <a:lstStyle/>
            <a:p>
              <a:pPr defTabSz="685800">
                <a:buClr>
                  <a:srgbClr val="C00000"/>
                </a:buClr>
                <a:buSzPts val="4000"/>
                <a:defRPr/>
              </a:pPr>
              <a:r>
                <a:rPr lang="en-US" sz="2400" dirty="0">
                  <a:solidFill>
                    <a:srgbClr val="ED4B48"/>
                  </a:solidFill>
                  <a:latin typeface="Anton" pitchFamily="2" charset="77"/>
                  <a:ea typeface="Libre Franklin Medium"/>
                  <a:cs typeface="Libre Franklin Medium"/>
                  <a:sym typeface="Libre Franklin Medium"/>
                </a:rPr>
                <a:t>5 REAKSI UMUM </a:t>
              </a:r>
              <a:br>
                <a:rPr lang="en-US" sz="2400" dirty="0">
                  <a:solidFill>
                    <a:srgbClr val="ED4B48"/>
                  </a:solidFill>
                  <a:latin typeface="Anton" pitchFamily="2" charset="77"/>
                  <a:ea typeface="Libre Franklin Medium"/>
                  <a:cs typeface="Libre Franklin Medium"/>
                  <a:sym typeface="Libre Franklin Medium"/>
                </a:rPr>
              </a:br>
              <a:r>
                <a:rPr lang="en-US" sz="2400" dirty="0">
                  <a:solidFill>
                    <a:srgbClr val="ED4B48"/>
                  </a:solidFill>
                  <a:latin typeface="Anton" pitchFamily="2" charset="77"/>
                  <a:ea typeface="Libre Franklin Medium"/>
                  <a:cs typeface="Libre Franklin Medium"/>
                  <a:sym typeface="Libre Franklin Medium"/>
                </a:rPr>
                <a:t>TERHADAP PERUBAHAN </a:t>
              </a:r>
              <a:endParaRPr lang="en-US" sz="825" dirty="0">
                <a:solidFill>
                  <a:srgbClr val="ED4B48"/>
                </a:solidFill>
                <a:latin typeface="Anton" pitchFamily="2" charset="77"/>
              </a:endParaRPr>
            </a:p>
          </p:txBody>
        </p:sp>
        <p:pic>
          <p:nvPicPr>
            <p:cNvPr id="7" name="Google Shape;601;p10" descr="Reaction - Free social media icons">
              <a:extLst>
                <a:ext uri="{FF2B5EF4-FFF2-40B4-BE49-F238E27FC236}">
                  <a16:creationId xmlns:a16="http://schemas.microsoft.com/office/drawing/2014/main" id="{7D003493-DA10-0A6C-9653-CAA674A4C6A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82982" y="1633303"/>
              <a:ext cx="1084376" cy="108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602;p10">
              <a:extLst>
                <a:ext uri="{FF2B5EF4-FFF2-40B4-BE49-F238E27FC236}">
                  <a16:creationId xmlns:a16="http://schemas.microsoft.com/office/drawing/2014/main" id="{256D1D3E-7773-7987-7EF9-95BC8AFFA75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04430" y="1656806"/>
              <a:ext cx="360156" cy="17721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603;p10">
              <a:extLst>
                <a:ext uri="{FF2B5EF4-FFF2-40B4-BE49-F238E27FC236}">
                  <a16:creationId xmlns:a16="http://schemas.microsoft.com/office/drawing/2014/main" id="{4FB32169-C6CA-D0D9-A8AA-4C98D78A9C32}"/>
                </a:ext>
              </a:extLst>
            </p:cNvPr>
            <p:cNvSpPr txBox="1"/>
            <p:nvPr/>
          </p:nvSpPr>
          <p:spPr>
            <a:xfrm>
              <a:off x="1797969" y="1764106"/>
              <a:ext cx="2000525" cy="1594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831" tIns="14831" rIns="14831" bIns="14831" anchor="ctr" anchorCtr="0">
              <a:spAutoFit/>
            </a:bodyPr>
            <a:lstStyle/>
            <a:p>
              <a:pPr defTabSz="685800">
                <a:defRPr/>
              </a:pPr>
              <a:r>
                <a:rPr lang="en-US" sz="1500" b="1" dirty="0">
                  <a:solidFill>
                    <a:srgbClr val="00517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Move</a:t>
              </a:r>
              <a:r>
                <a:rPr lang="en-US" sz="1500" b="1" dirty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– </a:t>
              </a:r>
              <a:r>
                <a:rPr lang="en-US" sz="1500" dirty="0" err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Segera</a:t>
              </a:r>
              <a:r>
                <a:rPr lang="en-US" sz="1500" dirty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500" dirty="0" err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ikut</a:t>
              </a:r>
              <a:r>
                <a:rPr lang="en-US" sz="1500" dirty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500" dirty="0" err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berubah</a:t>
              </a:r>
              <a:endParaRPr sz="1500" b="1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" name="Google Shape;604;p10">
              <a:extLst>
                <a:ext uri="{FF2B5EF4-FFF2-40B4-BE49-F238E27FC236}">
                  <a16:creationId xmlns:a16="http://schemas.microsoft.com/office/drawing/2014/main" id="{F99F4D8C-1844-D20E-B931-D1F04DE34423}"/>
                </a:ext>
              </a:extLst>
            </p:cNvPr>
            <p:cNvSpPr txBox="1"/>
            <p:nvPr/>
          </p:nvSpPr>
          <p:spPr>
            <a:xfrm>
              <a:off x="1797968" y="2115589"/>
              <a:ext cx="2571750" cy="1594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831" tIns="14831" rIns="14831" bIns="14831" anchor="ctr" anchorCtr="0">
              <a:spAutoFit/>
            </a:bodyPr>
            <a:lstStyle/>
            <a:p>
              <a:pPr defTabSz="685800">
                <a:defRPr/>
              </a:pPr>
              <a:r>
                <a:rPr lang="en-US" sz="1500" b="1">
                  <a:solidFill>
                    <a:srgbClr val="00517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Minimize</a:t>
              </a:r>
              <a:r>
                <a:rPr lang="en-US" sz="1500" b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– </a:t>
              </a:r>
              <a:r>
                <a:rPr lang="en-US" sz="15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Berubah tapi sedikit</a:t>
              </a:r>
              <a:endParaRPr sz="15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Google Shape;605;p10">
              <a:extLst>
                <a:ext uri="{FF2B5EF4-FFF2-40B4-BE49-F238E27FC236}">
                  <a16:creationId xmlns:a16="http://schemas.microsoft.com/office/drawing/2014/main" id="{F9EDFEC3-077F-416D-0500-EECECB602FCC}"/>
                </a:ext>
              </a:extLst>
            </p:cNvPr>
            <p:cNvSpPr txBox="1"/>
            <p:nvPr/>
          </p:nvSpPr>
          <p:spPr>
            <a:xfrm>
              <a:off x="1797968" y="2392588"/>
              <a:ext cx="2571750" cy="300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831" tIns="14831" rIns="14831" bIns="14831" anchor="ctr" anchorCtr="0">
              <a:spAutoFit/>
            </a:bodyPr>
            <a:lstStyle/>
            <a:p>
              <a:pPr defTabSz="685800">
                <a:defRPr/>
              </a:pPr>
              <a:r>
                <a:rPr lang="en-US" sz="1500" b="1">
                  <a:solidFill>
                    <a:srgbClr val="00517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Wait</a:t>
              </a:r>
              <a:r>
                <a:rPr lang="en-US" sz="1500" b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– </a:t>
              </a:r>
              <a:r>
                <a:rPr lang="en-US" sz="15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Tidak melakukan apa-apa sampai orang lain berubah</a:t>
              </a:r>
              <a:endParaRPr sz="15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" name="Google Shape;606;p10">
              <a:extLst>
                <a:ext uri="{FF2B5EF4-FFF2-40B4-BE49-F238E27FC236}">
                  <a16:creationId xmlns:a16="http://schemas.microsoft.com/office/drawing/2014/main" id="{B16A0AB5-8993-7C47-CA01-7A728BAE154C}"/>
                </a:ext>
              </a:extLst>
            </p:cNvPr>
            <p:cNvSpPr txBox="1"/>
            <p:nvPr/>
          </p:nvSpPr>
          <p:spPr>
            <a:xfrm>
              <a:off x="1797968" y="2777111"/>
              <a:ext cx="2571750" cy="300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831" tIns="14831" rIns="14831" bIns="14831" anchor="ctr" anchorCtr="0">
              <a:spAutoFit/>
            </a:bodyPr>
            <a:lstStyle/>
            <a:p>
              <a:pPr defTabSz="685800">
                <a:defRPr/>
              </a:pPr>
              <a:r>
                <a:rPr lang="en-US" sz="1500" b="1">
                  <a:solidFill>
                    <a:srgbClr val="00517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Resist</a:t>
              </a:r>
              <a:r>
                <a:rPr lang="en-US" sz="1500" b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– </a:t>
              </a:r>
              <a:r>
                <a:rPr lang="en-US" sz="15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Tidak suka pada perubahan dan mengajak orang untuk ikut melawannya</a:t>
              </a:r>
              <a:endParaRPr sz="15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" name="Google Shape;607;p10">
              <a:extLst>
                <a:ext uri="{FF2B5EF4-FFF2-40B4-BE49-F238E27FC236}">
                  <a16:creationId xmlns:a16="http://schemas.microsoft.com/office/drawing/2014/main" id="{4A7DAC41-96F3-DDEC-9C37-2B4CEE8F15E7}"/>
                </a:ext>
              </a:extLst>
            </p:cNvPr>
            <p:cNvSpPr txBox="1"/>
            <p:nvPr/>
          </p:nvSpPr>
          <p:spPr>
            <a:xfrm>
              <a:off x="1797969" y="3160296"/>
              <a:ext cx="3185013" cy="1594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831" tIns="14831" rIns="14831" bIns="14831" anchor="ctr" anchorCtr="0">
              <a:spAutoFit/>
            </a:bodyPr>
            <a:lstStyle/>
            <a:p>
              <a:pPr defTabSz="685800">
                <a:defRPr/>
              </a:pPr>
              <a:r>
                <a:rPr lang="en-US" sz="1500" b="1">
                  <a:solidFill>
                    <a:srgbClr val="00517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Quit </a:t>
              </a:r>
              <a:r>
                <a:rPr lang="en-US" sz="1500" b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– </a:t>
              </a:r>
              <a:r>
                <a:rPr lang="en-US" sz="15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Pergi atau tetap tinggal namun tidak </a:t>
              </a:r>
              <a:r>
                <a:rPr lang="en-US" sz="1500" i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engage</a:t>
              </a:r>
              <a:endParaRPr sz="15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6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6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835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4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Section Divider 7" preserve="1" userDrawn="1">
  <p:cSld name="1_Quote/Section Divider 7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5E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02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1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Section Divider 7" preserve="1" userDrawn="1">
  <p:cSld name="Quote/Section Divider 7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5E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1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Section Divider 7" preserve="1" userDrawn="1">
  <p:cSld name="1_Quote/Section Divider 7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03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Section Divider 7" preserve="1" userDrawn="1">
  <p:cSld name="1_Quote/Section Divider 7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010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42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Section Divider 7" preserve="1">
  <p:cSld name="1_Quote/Section Divider 7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343900" y="4800600"/>
            <a:ext cx="34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457200" y="371476"/>
            <a:ext cx="8229600" cy="4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5626973" y="4767376"/>
            <a:ext cx="30861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FranklinCovey Co. All rights reserved. PROPRIETARY AND CONFIDENTIAL </a:t>
            </a: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3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804812"/>
            <a:ext cx="742952" cy="110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49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oter only">
  <p:cSld name="Title and footer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12"/>
          <p:cNvSpPr/>
          <p:nvPr/>
        </p:nvSpPr>
        <p:spPr>
          <a:xfrm>
            <a:off x="1" y="0"/>
            <a:ext cx="9143999" cy="139304"/>
          </a:xfrm>
          <a:prstGeom prst="rect">
            <a:avLst/>
          </a:prstGeom>
          <a:gradFill>
            <a:gsLst>
              <a:gs pos="0">
                <a:schemeClr val="accent1"/>
              </a:gs>
              <a:gs pos="3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2"/>
          <p:cNvSpPr/>
          <p:nvPr/>
        </p:nvSpPr>
        <p:spPr>
          <a:xfrm>
            <a:off x="0" y="371475"/>
            <a:ext cx="75438" cy="57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2"/>
          <p:cNvSpPr txBox="1">
            <a:spLocks noGrp="1"/>
          </p:cNvSpPr>
          <p:nvPr>
            <p:ph type="title"/>
          </p:nvPr>
        </p:nvSpPr>
        <p:spPr>
          <a:xfrm>
            <a:off x="457200" y="379179"/>
            <a:ext cx="82296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12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12">
          <p15:clr>
            <a:srgbClr val="FBAE40"/>
          </p15:clr>
        </p15:guide>
        <p15:guide id="3" orient="horz" pos="792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21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&amp; Bullets">
  <p:cSld name="1_Title &amp; Bulle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7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125" cy="350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  <a:defRPr sz="2063" b="1"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7"/>
          <p:cNvSpPr txBox="1">
            <a:spLocks noGrp="1"/>
          </p:cNvSpPr>
          <p:nvPr>
            <p:ph type="body" idx="2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7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4435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6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6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6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21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Section Divider 7" preserve="1" userDrawn="1">
  <p:cSld name="1_Quote/Section Divider 7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83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Section Divider 7" preserve="1" userDrawn="1">
  <p:cSld name="1_Quote/Section Divider 7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010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450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Section Divider 7" preserve="1">
  <p:cSld name="1_Quote/Section Divider 7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343900" y="4800600"/>
            <a:ext cx="34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457200" y="371476"/>
            <a:ext cx="8229600" cy="4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5626973" y="4767376"/>
            <a:ext cx="30861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FranklinCovey Co. All rights reserved. PROPRIETARY AND CONFIDENTIAL </a:t>
            </a: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3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804812"/>
            <a:ext cx="742952" cy="110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9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oter only">
  <p:cSld name="Title and footer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12"/>
          <p:cNvSpPr/>
          <p:nvPr/>
        </p:nvSpPr>
        <p:spPr>
          <a:xfrm>
            <a:off x="1" y="0"/>
            <a:ext cx="9143999" cy="139304"/>
          </a:xfrm>
          <a:prstGeom prst="rect">
            <a:avLst/>
          </a:prstGeom>
          <a:gradFill>
            <a:gsLst>
              <a:gs pos="0">
                <a:schemeClr val="accent1"/>
              </a:gs>
              <a:gs pos="3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2"/>
          <p:cNvSpPr/>
          <p:nvPr/>
        </p:nvSpPr>
        <p:spPr>
          <a:xfrm>
            <a:off x="0" y="371475"/>
            <a:ext cx="75438" cy="57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2"/>
          <p:cNvSpPr txBox="1">
            <a:spLocks noGrp="1"/>
          </p:cNvSpPr>
          <p:nvPr>
            <p:ph type="title"/>
          </p:nvPr>
        </p:nvSpPr>
        <p:spPr>
          <a:xfrm>
            <a:off x="457200" y="379179"/>
            <a:ext cx="82296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2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12">
          <p15:clr>
            <a:srgbClr val="FBAE40"/>
          </p15:clr>
        </p15:guide>
        <p15:guide id="3" orient="horz" pos="792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&amp; Bullets">
  <p:cSld name="1_Title &amp; Bulle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7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125" cy="350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  <a:defRPr sz="2063" b="1"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7"/>
          <p:cNvSpPr txBox="1">
            <a:spLocks noGrp="1"/>
          </p:cNvSpPr>
          <p:nvPr>
            <p:ph type="body" idx="2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7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6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99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6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6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6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3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08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26468E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9144000" cy="139200"/>
          </a:xfrm>
          <a:prstGeom prst="rect">
            <a:avLst/>
          </a:prstGeom>
          <a:gradFill>
            <a:gsLst>
              <a:gs pos="0">
                <a:srgbClr val="E30613"/>
              </a:gs>
              <a:gs pos="34000">
                <a:srgbClr val="EA0000"/>
              </a:gs>
              <a:gs pos="65000">
                <a:srgbClr val="C28009"/>
              </a:gs>
              <a:gs pos="100000">
                <a:srgbClr val="C2800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0" y="5064981"/>
            <a:ext cx="9144000" cy="83100"/>
          </a:xfrm>
          <a:prstGeom prst="rect">
            <a:avLst/>
          </a:prstGeom>
          <a:solidFill>
            <a:srgbClr val="E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0;p1" title="dunamis horizontal Transparace.png">
            <a:extLst>
              <a:ext uri="{FF2B5EF4-FFF2-40B4-BE49-F238E27FC236}">
                <a16:creationId xmlns:a16="http://schemas.microsoft.com/office/drawing/2014/main" id="{0029FA52-D4DC-D361-651A-FD4D7C304B5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025" y="220150"/>
            <a:ext cx="1271977" cy="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A80C873-D70B-AF58-EF66-E74D5A870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1892" y="232131"/>
            <a:ext cx="1271977" cy="320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A30BF-8470-305E-EF6A-18F8404F476B}"/>
              </a:ext>
            </a:extLst>
          </p:cNvPr>
          <p:cNvSpPr txBox="1"/>
          <p:nvPr userDrawn="1"/>
        </p:nvSpPr>
        <p:spPr>
          <a:xfrm>
            <a:off x="152703" y="4758466"/>
            <a:ext cx="2999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26468E"/>
                </a:solidFill>
              </a:rPr>
              <a:t>©️ DUNAMIS ORGANIZATION SERVICES 2025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B92B82-54BA-68BA-72F7-624A4A4F690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38478866"/>
              </p:ext>
            </p:extLst>
          </p:nvPr>
        </p:nvGraphicFramePr>
        <p:xfrm>
          <a:off x="3025422" y="737384"/>
          <a:ext cx="5904089" cy="3907214"/>
        </p:xfrm>
        <a:graphic>
          <a:graphicData uri="http://schemas.openxmlformats.org/drawingml/2006/table">
            <a:tbl>
              <a:tblPr/>
              <a:tblGrid>
                <a:gridCol w="975923">
                  <a:extLst>
                    <a:ext uri="{9D8B030D-6E8A-4147-A177-3AD203B41FA5}">
                      <a16:colId xmlns:a16="http://schemas.microsoft.com/office/drawing/2014/main" val="389181004"/>
                    </a:ext>
                  </a:extLst>
                </a:gridCol>
                <a:gridCol w="1486299">
                  <a:extLst>
                    <a:ext uri="{9D8B030D-6E8A-4147-A177-3AD203B41FA5}">
                      <a16:colId xmlns:a16="http://schemas.microsoft.com/office/drawing/2014/main" val="1712190242"/>
                    </a:ext>
                  </a:extLst>
                </a:gridCol>
                <a:gridCol w="1759077">
                  <a:extLst>
                    <a:ext uri="{9D8B030D-6E8A-4147-A177-3AD203B41FA5}">
                      <a16:colId xmlns:a16="http://schemas.microsoft.com/office/drawing/2014/main" val="1012182211"/>
                    </a:ext>
                  </a:extLst>
                </a:gridCol>
                <a:gridCol w="1682790">
                  <a:extLst>
                    <a:ext uri="{9D8B030D-6E8A-4147-A177-3AD203B41FA5}">
                      <a16:colId xmlns:a16="http://schemas.microsoft.com/office/drawing/2014/main" val="3951246793"/>
                    </a:ext>
                  </a:extLst>
                </a:gridCol>
              </a:tblGrid>
              <a:tr h="2871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KEYWORD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PENJELASAN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DO’S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DON’TS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534716"/>
                  </a:ext>
                </a:extLst>
              </a:tr>
              <a:tr h="862619"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LEARNING AGILITY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bersemangat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selalu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aktif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mempelajari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berbagai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hal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baru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agar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terus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relevan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perkembangan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ada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di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industrI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konsisten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memberikan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waktu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belajar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berbagi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pengetahuan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1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relevan</a:t>
                      </a:r>
                      <a:r>
                        <a:rPr lang="en-ID" sz="7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perkembangan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organisasi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depan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baik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terkait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teknis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maupun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non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teknis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termasuk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pengembangan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diri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kepemimpinan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Menolak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ikut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berubah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puas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apa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dihasilkan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299867"/>
                  </a:ext>
                </a:extLst>
              </a:tr>
              <a:tr h="674163"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INNOVATIVE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merespon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perubahan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terjadi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menginisiasi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mewujudkan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ide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kreatif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perbaikan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berkelanjutan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terukur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bertanggungjawab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Terlibat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aktif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mengupayakan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kolaborasi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berbagai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pihak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bisa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berinovasi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guna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memberikan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pelayanan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semakin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baik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bagi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di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mulai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dari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hal-hal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sederhana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Menyampaikan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terlalu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banyak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ide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tanpa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detil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penyelesaian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877927"/>
                  </a:ext>
                </a:extLst>
              </a:tr>
              <a:tr h="1124592"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RESILIENCE 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menunjukkan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kinerja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konsisten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terbaik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meskipun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berada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di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bawah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tekanan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perubahan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terus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menerus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maupun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pangalaman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kegagalan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Melihat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tantangan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sebagai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peluang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belajar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berkembang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Menarik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diri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menghadapi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tantangan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dalam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penyelesaian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tugas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785831"/>
                  </a:ext>
                </a:extLst>
              </a:tr>
              <a:tr h="886071"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PEOPLE AGILITY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mampu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membangun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relasi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strategis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win-win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bernilai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tambah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seluruh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pemangku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kepentingan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guna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mencapai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hasil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diharapkan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 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Memetakan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key stakeholder internal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dimiliki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berupaya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memahami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perilakunya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sehingga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dapat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memilih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pendekatan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tepat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saat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berinteraksi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Mengandalkan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orang-orang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tertentu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berinteraksi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keystakeholder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“</a:t>
                      </a:r>
                      <a:r>
                        <a:rPr lang="en-ID" sz="7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sulit</a:t>
                      </a:r>
                      <a:r>
                        <a:rPr lang="en-ID" sz="7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”. 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3882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8E931B3-E290-C15F-7677-495457B45A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262" t="19441" r="73842" b="55277"/>
          <a:stretch>
            <a:fillRect/>
          </a:stretch>
        </p:blipFill>
        <p:spPr>
          <a:xfrm>
            <a:off x="570435" y="878739"/>
            <a:ext cx="1842718" cy="1550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ABA887-7331-03E4-1671-4F8E437E732E}"/>
              </a:ext>
            </a:extLst>
          </p:cNvPr>
          <p:cNvSpPr txBox="1"/>
          <p:nvPr userDrawn="1"/>
        </p:nvSpPr>
        <p:spPr>
          <a:xfrm>
            <a:off x="327942" y="2844367"/>
            <a:ext cx="2414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Secara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terukur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dan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proaktif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,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cepat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dan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tanggap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beradaptasi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terhadap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perubahan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situasi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dengan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melakukan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perbaikan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yang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berkelanjutan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dan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menggunakan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berbagai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alternatif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cara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yang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berbeda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dalam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menyelesaikan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tantangan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dan </a:t>
            </a:r>
            <a:r>
              <a:rPr kumimoji="0" lang="en-ID" sz="9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pekerjaan</a:t>
            </a:r>
            <a:r>
              <a:rPr kumimoji="0" lang="en-ID" sz="9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guna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dapat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memberikan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pelayanan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yang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semakin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baik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bagi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pelanggan</a:t>
            </a:r>
            <a:r>
              <a:rPr kumimoji="0" lang="en-ID" sz="9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internal dan </a:t>
            </a:r>
            <a:r>
              <a:rPr kumimoji="0" lang="en-ID" sz="9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eksternal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1186D5-95D0-E55D-485E-E20CF6DEAEAB}"/>
              </a:ext>
            </a:extLst>
          </p:cNvPr>
          <p:cNvSpPr txBox="1"/>
          <p:nvPr userDrawn="1"/>
        </p:nvSpPr>
        <p:spPr>
          <a:xfrm>
            <a:off x="327942" y="2310140"/>
            <a:ext cx="232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272E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LINCAH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72B8-2A7F-0473-DAE3-1EDAD7F86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FEACF9-49B8-C07A-AF1D-D4A3B4C5F2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17BD2-3F7A-B962-0C20-28DCEDB6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6CCD-40D6-FE45-8E6B-BC5FE03731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44B14-C9E9-FD34-3A55-E10ACC037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F1AE2-43AE-1536-0AF5-396F3413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F987-1001-2B4F-8672-19E991A7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9CEFD-3323-9AD1-84CF-CA4706DA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374B0-4F09-0E83-F6D3-FEB856683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37C40-A6BF-9384-40CC-257D9BF60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6CCD-40D6-FE45-8E6B-BC5FE03731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AE6D9-979F-77F3-3B54-0AA110B2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9C512-378E-397D-0CBD-F0B705D3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F987-1001-2B4F-8672-19E991A7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3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6FCFE-0AE2-048C-6B82-7F894B5ED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EC7C2-7CC8-4EAE-A806-C57B079D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17615-DC1E-2826-8C87-2EE3510E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6CCD-40D6-FE45-8E6B-BC5FE03731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E8341-CA9B-E9E3-F017-B0BF4C177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E4B39-8E4A-0FD9-66E8-F4FDC209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F987-1001-2B4F-8672-19E991A7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8B9DC-AEF4-5A19-DD45-EC9FDCAE2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AB40E-1FDB-4121-3225-789A67FD19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21C3E-8144-C48C-7513-1F8FE767A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2FD86-CB6A-0F0D-F75E-D7EAF95F8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6CCD-40D6-FE45-8E6B-BC5FE03731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BC374-1490-498F-69B4-D7F1B8821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5676A-5407-9F15-DB6A-08A768C8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F987-1001-2B4F-8672-19E991A7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4BA67-7BC5-8F37-3E3A-A33686A7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4CB2C-6534-1C19-FD2C-5792AE2CE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302B7-E84E-C136-17A9-F88956097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6617A-62DE-B9E2-A827-9165C4B9A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87162D-C03F-FED8-4ED3-F89A3911D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73C64-580D-9024-20EC-9DF7B2850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6CCD-40D6-FE45-8E6B-BC5FE03731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03EDD-B550-5E6F-BE2F-F5F0943CB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75931E-B3F8-EE26-8AD9-E0DD5D85B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F987-1001-2B4F-8672-19E991A7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616F1-5D01-B7F2-6FCB-F08C74F2A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E3049-B9F0-BBEF-C3BB-ADD5005A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6CCD-40D6-FE45-8E6B-BC5FE03731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A008F0-9820-0C12-5564-93DDEE007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A551CB-BBCD-BC4B-C2EC-507138A66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F987-1001-2B4F-8672-19E991A7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025212-2935-ECBA-DE16-BAE5F012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6CCD-40D6-FE45-8E6B-BC5FE03731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999472-173C-EE22-4629-F4A0DFC5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6C865-9F53-9F97-D220-248514E83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F987-1001-2B4F-8672-19E991A7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4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606EF-1A80-BF4A-9379-28A23747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23B7A-0E65-2CCB-14F5-477649C91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ED385-CD56-4E8C-65F6-C86F67253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AED64-80BE-5D6C-8188-87247CCC4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6CCD-40D6-FE45-8E6B-BC5FE03731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8E25A-6B8E-1B73-6578-539D752E7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87ADE-35BC-71BA-8587-0EF2780F1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F987-1001-2B4F-8672-19E991A7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3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ADB61-05E0-7D33-B81D-02C49E3B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37BDF9-CC58-1E25-5499-A3060F8D1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1D20E-97B9-E20F-2111-722409517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62EB5-70CA-C6AC-1552-F6937137C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6CCD-40D6-FE45-8E6B-BC5FE03731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19442-6140-A8CB-96EA-8DA54C9B0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87FEE-A9E5-F208-D882-CCE3C046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F987-1001-2B4F-8672-19E991A7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7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EEF14-F1BD-199E-F0B7-68248DEA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58A42-2961-7E62-CB89-989D5B83D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F67ED-2820-B4C0-AE92-B4A5E3EF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6CCD-40D6-FE45-8E6B-BC5FE03731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DB63C-2DA0-BF2C-6205-59A6B0E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8CC23-93E5-3883-B218-8E22D3AB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F987-1001-2B4F-8672-19E991A7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08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26468E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9144000" cy="139200"/>
          </a:xfrm>
          <a:prstGeom prst="rect">
            <a:avLst/>
          </a:prstGeom>
          <a:gradFill>
            <a:gsLst>
              <a:gs pos="0">
                <a:srgbClr val="E30613"/>
              </a:gs>
              <a:gs pos="34000">
                <a:srgbClr val="EA0000"/>
              </a:gs>
              <a:gs pos="65000">
                <a:srgbClr val="C28009"/>
              </a:gs>
              <a:gs pos="100000">
                <a:srgbClr val="C2800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0" y="5064981"/>
            <a:ext cx="9144000" cy="83100"/>
          </a:xfrm>
          <a:prstGeom prst="rect">
            <a:avLst/>
          </a:prstGeom>
          <a:solidFill>
            <a:srgbClr val="E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0;p1" title="dunamis horizontal Transparace.png">
            <a:extLst>
              <a:ext uri="{FF2B5EF4-FFF2-40B4-BE49-F238E27FC236}">
                <a16:creationId xmlns:a16="http://schemas.microsoft.com/office/drawing/2014/main" id="{0029FA52-D4DC-D361-651A-FD4D7C304B5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025" y="220150"/>
            <a:ext cx="1271977" cy="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A80C873-D70B-AF58-EF66-E74D5A870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1892" y="232131"/>
            <a:ext cx="1271977" cy="320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A30BF-8470-305E-EF6A-18F8404F476B}"/>
              </a:ext>
            </a:extLst>
          </p:cNvPr>
          <p:cNvSpPr txBox="1"/>
          <p:nvPr userDrawn="1"/>
        </p:nvSpPr>
        <p:spPr>
          <a:xfrm>
            <a:off x="152703" y="4758466"/>
            <a:ext cx="2999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26468E"/>
                </a:solidFill>
              </a:rPr>
              <a:t>©️ DUNAMIS ORGANIZATION SERVICES 2025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59D1D2-AB0F-28B5-F280-5DEE22E0CCD1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025422" y="737384"/>
          <a:ext cx="5904089" cy="3834617"/>
        </p:xfrm>
        <a:graphic>
          <a:graphicData uri="http://schemas.openxmlformats.org/drawingml/2006/table">
            <a:tbl>
              <a:tblPr/>
              <a:tblGrid>
                <a:gridCol w="975923">
                  <a:extLst>
                    <a:ext uri="{9D8B030D-6E8A-4147-A177-3AD203B41FA5}">
                      <a16:colId xmlns:a16="http://schemas.microsoft.com/office/drawing/2014/main" val="389181004"/>
                    </a:ext>
                  </a:extLst>
                </a:gridCol>
                <a:gridCol w="1486299">
                  <a:extLst>
                    <a:ext uri="{9D8B030D-6E8A-4147-A177-3AD203B41FA5}">
                      <a16:colId xmlns:a16="http://schemas.microsoft.com/office/drawing/2014/main" val="1712190242"/>
                    </a:ext>
                  </a:extLst>
                </a:gridCol>
                <a:gridCol w="1759077">
                  <a:extLst>
                    <a:ext uri="{9D8B030D-6E8A-4147-A177-3AD203B41FA5}">
                      <a16:colId xmlns:a16="http://schemas.microsoft.com/office/drawing/2014/main" val="1012182211"/>
                    </a:ext>
                  </a:extLst>
                </a:gridCol>
                <a:gridCol w="1682790">
                  <a:extLst>
                    <a:ext uri="{9D8B030D-6E8A-4147-A177-3AD203B41FA5}">
                      <a16:colId xmlns:a16="http://schemas.microsoft.com/office/drawing/2014/main" val="3951246793"/>
                    </a:ext>
                  </a:extLst>
                </a:gridCol>
              </a:tblGrid>
              <a:tr h="2871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KEYWORD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PENJELASAN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DO’S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DON’TS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534716"/>
                  </a:ext>
                </a:extLst>
              </a:tr>
              <a:tr h="862619"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EMPATHY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mempertimbangkan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sudut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pandang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khususnya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kebutuhan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dari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sebelum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mengambil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keputusan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bertindak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 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Membangun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komunikasi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dua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arah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guna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meningkatkan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engagement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dan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sebelum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memulai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suatu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inisiatif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Mengakomodir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seluruh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masukan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tanpa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mengingat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apa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menjadi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fokus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utama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organisasi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299867"/>
                  </a:ext>
                </a:extLst>
              </a:tr>
              <a:tr h="674163"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RESPONSIVE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menanggapi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cepat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tepat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kebutuhan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Bersikap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responsif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cepat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menanggapi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serta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menyelesaikan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masalah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atau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keluhan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dan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Hanya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mengutamakan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kecepatan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kerja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tanpa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memperhatikan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kualitas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hasil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877927"/>
                  </a:ext>
                </a:extLst>
              </a:tr>
              <a:tr h="1124592"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HOSPITABLE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menghasilkan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kualitas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kerja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terbaik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guna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memastikan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bahwa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mendapatkan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pengalaman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semakin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baik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saat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berinteraksi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karyawan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/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layanan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Melakukan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pekerjaan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memikirkan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1" i="1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nilai</a:t>
                      </a:r>
                      <a:r>
                        <a:rPr lang="en-ID" sz="8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1" i="1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tambah</a:t>
                      </a:r>
                      <a:r>
                        <a:rPr lang="en-ID" sz="8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yang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dapat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diberikan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selain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hanya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menjalankan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SLA unit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kerja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masing-masing.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Melakukan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pembiaran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terhadap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perilaku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mungkin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mengurangi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kenyamanan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atau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785831"/>
                  </a:ext>
                </a:extLst>
              </a:tr>
              <a:tr h="886071"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COMMUNICATIVE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berkomunikasi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efektif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efisien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dalam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bahasa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dipahami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oleh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agar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dapat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melayani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baik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Sebagai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bagian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dari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Jakarta,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selalu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siap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menjawab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pertanyaan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terkait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layanan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di mana pun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berada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Menggunakan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asumsi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tanpa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mengklarifikasi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atas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kondisi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dan </a:t>
                      </a:r>
                      <a:r>
                        <a:rPr lang="en-ID" sz="8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8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388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E93C210-DEBE-1F0F-7D4F-FCB68533DD0F}"/>
              </a:ext>
            </a:extLst>
          </p:cNvPr>
          <p:cNvSpPr txBox="1"/>
          <p:nvPr userDrawn="1"/>
        </p:nvSpPr>
        <p:spPr>
          <a:xfrm>
            <a:off x="452443" y="2762027"/>
            <a:ext cx="24145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Secara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proaktif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mencari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tahu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,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memenuhi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dan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melayani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kebutuhan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pelanggan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,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baik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pelanggan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eksternal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maupun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pelanggan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internal.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D" sz="1000" b="0" i="0" u="none" strike="noStrike" kern="0" cap="none" spc="0" normalizeH="0" baseline="0" noProof="0" dirty="0" err="1">
              <a:ln>
                <a:noFill/>
              </a:ln>
              <a:solidFill>
                <a:srgbClr val="212121">
                  <a:lumMod val="10000"/>
                </a:srgbClr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AE3D3-5E1A-FE19-28DD-42E49F956C24}"/>
              </a:ext>
            </a:extLst>
          </p:cNvPr>
          <p:cNvSpPr txBox="1"/>
          <p:nvPr userDrawn="1"/>
        </p:nvSpPr>
        <p:spPr>
          <a:xfrm>
            <a:off x="452443" y="2227800"/>
            <a:ext cx="232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272E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RAMAH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D94AA4-E704-742C-644B-F14225BFCF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37575" t="20902" r="52257" b="55479"/>
          <a:stretch>
            <a:fillRect/>
          </a:stretch>
        </p:blipFill>
        <p:spPr>
          <a:xfrm>
            <a:off x="849654" y="846002"/>
            <a:ext cx="1108954" cy="144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CB7F95-2825-09CC-AA68-0E3D9B22D3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0D5E38-A0FD-F3CE-4B45-DA5F4B00A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ED377-6718-49EE-5619-76037D065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6CCD-40D6-FE45-8E6B-BC5FE03731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6F254-C021-68F3-167E-673E275BF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1A04E-E239-6A27-B97C-EF2FF180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F987-1001-2B4F-8672-19E991A7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3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escriptor"/>
          <p:cNvSpPr txBox="1"/>
          <p:nvPr userDrawn="1">
            <p:custDataLst>
              <p:tags r:id="rId1"/>
            </p:custDataLst>
          </p:nvPr>
        </p:nvSpPr>
        <p:spPr bwMode="white">
          <a:xfrm>
            <a:off x="1870363" y="448771"/>
            <a:ext cx="24046" cy="101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GB" sz="662" noProof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2" name="Report Title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 bwMode="white">
          <a:xfrm>
            <a:off x="1869837" y="834512"/>
            <a:ext cx="5403272" cy="357983"/>
          </a:xfrm>
        </p:spPr>
        <p:txBody>
          <a:bodyPr vert="horz" lIns="0" tIns="0" rIns="0" bIns="64008" rtlCol="0" anchor="t" anchorCtr="0">
            <a:spAutoFit/>
          </a:bodyPr>
          <a:lstStyle>
            <a:lvl1pPr algn="l" defTabSz="6742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118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/>
              <a:t>Report Title</a:t>
            </a:r>
          </a:p>
        </p:txBody>
      </p:sp>
      <p:sp>
        <p:nvSpPr>
          <p:cNvPr id="41" name="Report Subtitle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 bwMode="white">
          <a:xfrm>
            <a:off x="1869837" y="1178057"/>
            <a:ext cx="5403272" cy="293293"/>
          </a:xfrm>
        </p:spPr>
        <p:txBody>
          <a:bodyPr tIns="0" bIns="0"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118" baseline="0">
                <a:solidFill>
                  <a:schemeClr val="bg1"/>
                </a:solidFill>
                <a:latin typeface="+mj-lt"/>
              </a:defRPr>
            </a:lvl1pPr>
            <a:lvl2pPr marL="33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8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85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22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59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96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45" name="Confidentiality Stamp"/>
          <p:cNvSpPr txBox="1"/>
          <p:nvPr userDrawn="1">
            <p:custDataLst>
              <p:tags r:id="rId4"/>
            </p:custDataLst>
          </p:nvPr>
        </p:nvSpPr>
        <p:spPr>
          <a:xfrm>
            <a:off x="482140" y="2468882"/>
            <a:ext cx="1113905" cy="101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662" i="1" noProof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</a:p>
        </p:txBody>
      </p:sp>
      <p:sp>
        <p:nvSpPr>
          <p:cNvPr id="32" name="Draft Stamp"/>
          <p:cNvSpPr txBox="1"/>
          <p:nvPr userDrawn="1">
            <p:custDataLst>
              <p:tags r:id="rId5"/>
            </p:custDataLst>
          </p:nvPr>
        </p:nvSpPr>
        <p:spPr bwMode="black">
          <a:xfrm>
            <a:off x="482139" y="2674620"/>
            <a:ext cx="1246909" cy="193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90768" rtlCol="0" anchor="t" anchorCtr="0">
            <a:spAutoFit/>
          </a:bodyPr>
          <a:lstStyle/>
          <a:p>
            <a:pPr algn="l">
              <a:lnSpc>
                <a:spcPct val="100000"/>
              </a:lnSpc>
            </a:pPr>
            <a:endParaRPr lang="en-GB" sz="662" b="1" i="1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3" name="Report Date"/>
          <p:cNvSpPr txBox="1"/>
          <p:nvPr userDrawn="1">
            <p:custDataLst>
              <p:tags r:id="rId6"/>
            </p:custDataLst>
          </p:nvPr>
        </p:nvSpPr>
        <p:spPr bwMode="black">
          <a:xfrm>
            <a:off x="482140" y="2874310"/>
            <a:ext cx="1113905" cy="101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en-GB" sz="662" i="1">
              <a:latin typeface="Georgia" pitchFamily="18" charset="0"/>
            </a:endParaRPr>
          </a:p>
        </p:txBody>
      </p:sp>
      <p:sp>
        <p:nvSpPr>
          <p:cNvPr id="34" name="Cover image"/>
          <p:cNvSpPr txBox="1"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1731213" y="2375718"/>
            <a:ext cx="6109027" cy="2117912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>
            <a:noAutofit/>
          </a:bodyPr>
          <a:lstStyle/>
          <a:p>
            <a:pPr indent="-202270">
              <a:spcAft>
                <a:spcPts val="664"/>
              </a:spcAft>
            </a:pPr>
            <a:endParaRPr lang="en-GB" sz="1456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2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39" y="427395"/>
            <a:ext cx="4020590" cy="556709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674235" rtl="0" eaLnBrk="1" latinLnBrk="0" hangingPunct="1">
              <a:spcBef>
                <a:spcPct val="0"/>
              </a:spcBef>
              <a:buNone/>
              <a:defRPr lang="en-GB" sz="728" b="1" i="0" kern="1200" baseline="0" noProof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 noProof="0"/>
              <a:t>Insert heading here</a:t>
            </a:r>
            <a:r>
              <a:rPr lang="en-GB"/>
              <a:t> – Insert text here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37" hasCustomPrompt="1"/>
          </p:nvPr>
        </p:nvSpPr>
        <p:spPr>
          <a:xfrm>
            <a:off x="4641272" y="427480"/>
            <a:ext cx="4023360" cy="556793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674235" rtl="0" eaLnBrk="1" latinLnBrk="0" hangingPunct="1">
              <a:spcBef>
                <a:spcPct val="0"/>
              </a:spcBef>
              <a:buNone/>
              <a:defRPr lang="en-GB" sz="728" b="1" i="1" kern="1200" baseline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/>
              <a:t>IFG view – Inserted text here should not be bold.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40" y="1100233"/>
            <a:ext cx="8179724" cy="3492611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" name="HeaderTOCPlaceholder"/>
          <p:cNvSpPr txBox="1"/>
          <p:nvPr userDrawn="1">
            <p:custDataLst>
              <p:tags r:id="rId2"/>
            </p:custDataLst>
          </p:nvPr>
        </p:nvSpPr>
        <p:spPr>
          <a:xfrm>
            <a:off x="3255819" y="465943"/>
            <a:ext cx="5399468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596" noProof="1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Section Header"/>
          <p:cNvSpPr txBox="1"/>
          <p:nvPr userDrawn="1">
            <p:custDataLst>
              <p:tags r:id="rId3"/>
            </p:custDataLst>
          </p:nvPr>
        </p:nvSpPr>
        <p:spPr>
          <a:xfrm>
            <a:off x="482140" y="465941"/>
            <a:ext cx="2758526" cy="907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23" name="Date/Filepath" hidden="1"/>
          <p:cNvSpPr txBox="1"/>
          <p:nvPr userDrawn="1">
            <p:custDataLst>
              <p:tags r:id="rId4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24" name="Slide Tags" hidden="1"/>
          <p:cNvSpPr txBox="1"/>
          <p:nvPr userDrawn="1">
            <p:custDataLst>
              <p:tags r:id="rId5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sp>
        <p:nvSpPr>
          <p:cNvPr id="26" name="Section Header">
            <a:extLst>
              <a:ext uri="{FF2B5EF4-FFF2-40B4-BE49-F238E27FC236}">
                <a16:creationId xmlns:a16="http://schemas.microsoft.com/office/drawing/2014/main" id="{EC381650-FD69-4942-AF4E-050D7BAA500C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52652" y="465942"/>
            <a:ext cx="2788013" cy="90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4C1CC38-704B-4750-99FC-9DA907F3F845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5362054C-6160-40D1-9D02-8E5B7F3F78F4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1C8EDD-A4EC-4B45-A670-DDFC92DAD569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E90265FD-26C6-4CD6-9B61-98951D26D967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CD994AC-D20C-4868-A081-55A2AD326E50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ection Footer">
            <a:extLst>
              <a:ext uri="{FF2B5EF4-FFF2-40B4-BE49-F238E27FC236}">
                <a16:creationId xmlns:a16="http://schemas.microsoft.com/office/drawing/2014/main" id="{EE75A69C-E1B4-4330-8207-6651FECD6B9D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40" name="Draft stamp">
            <a:extLst>
              <a:ext uri="{FF2B5EF4-FFF2-40B4-BE49-F238E27FC236}">
                <a16:creationId xmlns:a16="http://schemas.microsoft.com/office/drawing/2014/main" id="{2B14B904-C41C-4919-AAA4-E01027F346F4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8ADC1E5-0797-4419-B169-01EED1C82426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7CDD9CE-588F-4CC2-BDA6-152538F109B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1BEB93-533D-4D98-9E41-5A086DE7510E}"/>
              </a:ext>
            </a:extLst>
          </p:cNvPr>
          <p:cNvCxnSpPr>
            <a:cxnSpLocks/>
          </p:cNvCxnSpPr>
          <p:nvPr userDrawn="1"/>
        </p:nvCxnSpPr>
        <p:spPr>
          <a:xfrm>
            <a:off x="378594" y="1030495"/>
            <a:ext cx="8302214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76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R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39" y="427395"/>
            <a:ext cx="4020590" cy="556709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674235" rtl="0" eaLnBrk="1" latinLnBrk="0" hangingPunct="1">
              <a:spcBef>
                <a:spcPct val="0"/>
              </a:spcBef>
              <a:buNone/>
              <a:defRPr lang="en-GB" sz="728" b="1" i="0" kern="1200" baseline="0" noProof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 noProof="0"/>
              <a:t>Insert heading here</a:t>
            </a:r>
            <a:r>
              <a:rPr lang="en-GB"/>
              <a:t> – Insert text here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37" hasCustomPrompt="1"/>
          </p:nvPr>
        </p:nvSpPr>
        <p:spPr>
          <a:xfrm>
            <a:off x="4641272" y="427480"/>
            <a:ext cx="4023360" cy="556793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674235" rtl="0" eaLnBrk="1" latinLnBrk="0" hangingPunct="1">
              <a:spcBef>
                <a:spcPct val="0"/>
              </a:spcBef>
              <a:buNone/>
              <a:defRPr lang="en-GB" sz="728" b="1" i="1" kern="1200" baseline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/>
              <a:t>IFG view – Inserted text here should not be bold.</a:t>
            </a:r>
          </a:p>
        </p:txBody>
      </p:sp>
      <p:sp>
        <p:nvSpPr>
          <p:cNvPr id="30" name="HeaderTOCPlaceholder"/>
          <p:cNvSpPr txBox="1"/>
          <p:nvPr userDrawn="1">
            <p:custDataLst>
              <p:tags r:id="rId1"/>
            </p:custDataLst>
          </p:nvPr>
        </p:nvSpPr>
        <p:spPr>
          <a:xfrm>
            <a:off x="3255819" y="465943"/>
            <a:ext cx="5399468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596" noProof="1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Section Header"/>
          <p:cNvSpPr txBox="1"/>
          <p:nvPr userDrawn="1">
            <p:custDataLst>
              <p:tags r:id="rId2"/>
            </p:custDataLst>
          </p:nvPr>
        </p:nvSpPr>
        <p:spPr>
          <a:xfrm>
            <a:off x="482140" y="465941"/>
            <a:ext cx="2758526" cy="907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23" name="Date/Filepath" hidden="1"/>
          <p:cNvSpPr txBox="1"/>
          <p:nvPr userDrawn="1">
            <p:custDataLst>
              <p:tags r:id="rId3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24" name="Slide Tags" hidden="1"/>
          <p:cNvSpPr txBox="1"/>
          <p:nvPr userDrawn="1">
            <p:custDataLst>
              <p:tags r:id="rId4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sp>
        <p:nvSpPr>
          <p:cNvPr id="26" name="Section Header">
            <a:extLst>
              <a:ext uri="{FF2B5EF4-FFF2-40B4-BE49-F238E27FC236}">
                <a16:creationId xmlns:a16="http://schemas.microsoft.com/office/drawing/2014/main" id="{EC381650-FD69-4942-AF4E-050D7BAA500C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52652" y="465942"/>
            <a:ext cx="2788013" cy="90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4C1CC38-704B-4750-99FC-9DA907F3F845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5362054C-6160-40D1-9D02-8E5B7F3F78F4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1C8EDD-A4EC-4B45-A670-DDFC92DAD569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E90265FD-26C6-4CD6-9B61-98951D26D967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CD994AC-D20C-4868-A081-55A2AD326E50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ection Footer">
            <a:extLst>
              <a:ext uri="{FF2B5EF4-FFF2-40B4-BE49-F238E27FC236}">
                <a16:creationId xmlns:a16="http://schemas.microsoft.com/office/drawing/2014/main" id="{EE75A69C-E1B4-4330-8207-6651FECD6B9D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40" name="Draft stamp">
            <a:extLst>
              <a:ext uri="{FF2B5EF4-FFF2-40B4-BE49-F238E27FC236}">
                <a16:creationId xmlns:a16="http://schemas.microsoft.com/office/drawing/2014/main" id="{2B14B904-C41C-4919-AAA4-E01027F346F4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8ADC1E5-0797-4419-B169-01EED1C82426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7CDD9CE-588F-4CC2-BDA6-152538F109B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1BEB93-533D-4D98-9E41-5A086DE7510E}"/>
              </a:ext>
            </a:extLst>
          </p:cNvPr>
          <p:cNvCxnSpPr>
            <a:cxnSpLocks/>
          </p:cNvCxnSpPr>
          <p:nvPr userDrawn="1"/>
        </p:nvCxnSpPr>
        <p:spPr>
          <a:xfrm>
            <a:off x="378594" y="1030495"/>
            <a:ext cx="8302214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621D0C0-492E-4C46-B2F3-F562C45798A8}"/>
              </a:ext>
            </a:extLst>
          </p:cNvPr>
          <p:cNvSpPr>
            <a:spLocks noGrp="1"/>
          </p:cNvSpPr>
          <p:nvPr>
            <p:ph sz="quarter" idx="24"/>
            <p:custDataLst>
              <p:tags r:id="rId9"/>
            </p:custDataLst>
          </p:nvPr>
        </p:nvSpPr>
        <p:spPr>
          <a:xfrm>
            <a:off x="482141" y="1099832"/>
            <a:ext cx="4019983" cy="3493012"/>
          </a:xfrm>
        </p:spPr>
        <p:txBody>
          <a:bodyPr tIns="0" bIns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3D22171F-6F82-4EFF-A1AB-C3D435130701}"/>
              </a:ext>
            </a:extLst>
          </p:cNvPr>
          <p:cNvSpPr>
            <a:spLocks noGrp="1"/>
          </p:cNvSpPr>
          <p:nvPr>
            <p:ph sz="quarter" idx="25"/>
            <p:custDataLst>
              <p:tags r:id="rId10"/>
            </p:custDataLst>
          </p:nvPr>
        </p:nvSpPr>
        <p:spPr>
          <a:xfrm>
            <a:off x="4641995" y="1099832"/>
            <a:ext cx="4023360" cy="3493012"/>
          </a:xfrm>
        </p:spPr>
        <p:txBody>
          <a:bodyPr tIns="0" bIns="0"/>
          <a:lstStyle>
            <a:lvl5pPr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50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39" y="427395"/>
            <a:ext cx="4020590" cy="556709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674235" rtl="0" eaLnBrk="1" latinLnBrk="0" hangingPunct="1">
              <a:spcBef>
                <a:spcPct val="0"/>
              </a:spcBef>
              <a:buNone/>
              <a:defRPr lang="en-GB" sz="728" b="1" i="0" kern="1200" baseline="0" noProof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 noProof="0"/>
              <a:t>Insert heading here</a:t>
            </a:r>
            <a:r>
              <a:rPr lang="en-GB"/>
              <a:t> – Insert text here</a:t>
            </a:r>
          </a:p>
        </p:txBody>
      </p:sp>
      <p:sp>
        <p:nvSpPr>
          <p:cNvPr id="53" name="Text Placeholder 27"/>
          <p:cNvSpPr>
            <a:spLocks noGrp="1"/>
          </p:cNvSpPr>
          <p:nvPr>
            <p:ph type="body" sz="quarter" idx="37" hasCustomPrompt="1"/>
          </p:nvPr>
        </p:nvSpPr>
        <p:spPr>
          <a:xfrm>
            <a:off x="4641272" y="427480"/>
            <a:ext cx="4023360" cy="556793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674235" rtl="0" eaLnBrk="1" latinLnBrk="0" hangingPunct="1">
              <a:spcBef>
                <a:spcPct val="0"/>
              </a:spcBef>
              <a:buNone/>
              <a:defRPr lang="en-GB" sz="728" b="1" i="1" kern="1200" baseline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/>
              <a:t>IFG view – Inserted text here should not be bold.</a:t>
            </a:r>
          </a:p>
        </p:txBody>
      </p:sp>
      <p:sp>
        <p:nvSpPr>
          <p:cNvPr id="30" name="Date/Filepath" hidden="1"/>
          <p:cNvSpPr txBox="1"/>
          <p:nvPr userDrawn="1">
            <p:custDataLst>
              <p:tags r:id="rId1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17" name="Slide Tags" hidden="1"/>
          <p:cNvSpPr txBox="1"/>
          <p:nvPr userDrawn="1">
            <p:custDataLst>
              <p:tags r:id="rId2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sp>
        <p:nvSpPr>
          <p:cNvPr id="32" name="Section Footer">
            <a:extLst>
              <a:ext uri="{FF2B5EF4-FFF2-40B4-BE49-F238E27FC236}">
                <a16:creationId xmlns:a16="http://schemas.microsoft.com/office/drawing/2014/main" id="{7F9E16D3-234B-4F26-A7C0-84045460A7BE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792C6B-3638-460B-8F6C-353CEBF128BB}"/>
              </a:ext>
            </a:extLst>
          </p:cNvPr>
          <p:cNvCxnSpPr>
            <a:cxnSpLocks/>
          </p:cNvCxnSpPr>
          <p:nvPr userDrawn="1"/>
        </p:nvCxnSpPr>
        <p:spPr>
          <a:xfrm>
            <a:off x="378594" y="1030495"/>
            <a:ext cx="8302214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28973F-0093-4EFB-BEA0-600AE36C46DD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C1D2979-D923-43BB-89A8-A3324516263F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34DD95-1D74-4913-918D-D17875EA55AB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36" name="Page Number">
            <a:extLst>
              <a:ext uri="{FF2B5EF4-FFF2-40B4-BE49-F238E27FC236}">
                <a16:creationId xmlns:a16="http://schemas.microsoft.com/office/drawing/2014/main" id="{289B882C-CB11-4ED8-85EF-94E6D87D186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B864E0-7E1D-4162-AEE0-F0FC9565D270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ection Footer">
            <a:extLst>
              <a:ext uri="{FF2B5EF4-FFF2-40B4-BE49-F238E27FC236}">
                <a16:creationId xmlns:a16="http://schemas.microsoft.com/office/drawing/2014/main" id="{2E9023EC-808D-4E44-9B30-4B2BA2384685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40" name="Draft stamp">
            <a:extLst>
              <a:ext uri="{FF2B5EF4-FFF2-40B4-BE49-F238E27FC236}">
                <a16:creationId xmlns:a16="http://schemas.microsoft.com/office/drawing/2014/main" id="{726DB0CA-BE28-4D87-8C7B-703E98CA3D8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A7C056E-F1FD-489A-970C-A7FA00CDBA81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6C5A47D-B7DB-4E22-A576-4211AF58DA0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9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40" y="427395"/>
            <a:ext cx="8179724" cy="556709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674235" rtl="0" eaLnBrk="1" latinLnBrk="0" hangingPunct="1">
              <a:spcBef>
                <a:spcPct val="0"/>
              </a:spcBef>
              <a:buNone/>
              <a:tabLst/>
              <a:defRPr lang="en-GB" sz="1456" b="1" i="0" kern="1200" baseline="0" noProof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 noProof="0"/>
              <a:t>Insert banner statement here</a:t>
            </a:r>
            <a:endParaRPr lang="en-GB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40" y="1071426"/>
            <a:ext cx="8179724" cy="3500303"/>
          </a:xfrm>
        </p:spPr>
        <p:txBody>
          <a:bodyPr tIns="0" bIns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1" name="Date/Filepath" hidden="1"/>
          <p:cNvSpPr txBox="1"/>
          <p:nvPr userDrawn="1">
            <p:custDataLst>
              <p:tags r:id="rId2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19" name="Slide Tags" hidden="1"/>
          <p:cNvSpPr txBox="1"/>
          <p:nvPr userDrawn="1">
            <p:custDataLst>
              <p:tags r:id="rId3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286799B-896C-49A2-9B37-83952631859A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5B53B40-2340-47A7-B04A-09EA36CB58CB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30" name="Section Footer">
            <a:extLst>
              <a:ext uri="{FF2B5EF4-FFF2-40B4-BE49-F238E27FC236}">
                <a16:creationId xmlns:a16="http://schemas.microsoft.com/office/drawing/2014/main" id="{C34E5758-88DF-4F50-998A-04F3AEBA6254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8D75298-7F15-49E4-A480-925453CF1FB0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EBF4384E-9CF7-4DB6-A788-35C3E492C932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0C0700B-C76B-4B94-A954-45F7F867F2AC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ection Footer">
            <a:extLst>
              <a:ext uri="{FF2B5EF4-FFF2-40B4-BE49-F238E27FC236}">
                <a16:creationId xmlns:a16="http://schemas.microsoft.com/office/drawing/2014/main" id="{133CAFA2-1221-427B-892D-3BA0D6E9F41F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40" name="Draft stamp">
            <a:extLst>
              <a:ext uri="{FF2B5EF4-FFF2-40B4-BE49-F238E27FC236}">
                <a16:creationId xmlns:a16="http://schemas.microsoft.com/office/drawing/2014/main" id="{8A2FCF89-1A0C-40A5-B1C1-F4345B6FCFB7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AF311F5-74F9-4522-8C55-5E710E7C0403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1714DFC-21B8-4A01-8165-F9B4A3EB648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40" y="427395"/>
            <a:ext cx="8179724" cy="556709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674235" rtl="0" eaLnBrk="1" latinLnBrk="0" hangingPunct="1">
              <a:spcBef>
                <a:spcPct val="0"/>
              </a:spcBef>
              <a:buNone/>
              <a:defRPr lang="en-GB" sz="1456" b="1" i="0" kern="1200" baseline="0" noProof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 noProof="0"/>
              <a:t>Insert banner statement here</a:t>
            </a:r>
            <a:endParaRPr lang="en-GB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38" y="1103835"/>
            <a:ext cx="4023360" cy="3421664"/>
          </a:xfrm>
        </p:spPr>
        <p:txBody>
          <a:bodyPr tIns="0" bIns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  <p:custDataLst>
              <p:tags r:id="rId2"/>
            </p:custDataLst>
          </p:nvPr>
        </p:nvSpPr>
        <p:spPr>
          <a:xfrm>
            <a:off x="4638502" y="1103834"/>
            <a:ext cx="4023360" cy="3421663"/>
          </a:xfrm>
        </p:spPr>
        <p:txBody>
          <a:bodyPr tIns="0" bIns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1" name="Date/Filepath" hidden="1"/>
          <p:cNvSpPr txBox="1"/>
          <p:nvPr userDrawn="1">
            <p:custDataLst>
              <p:tags r:id="rId3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19" name="Slide Tags" hidden="1"/>
          <p:cNvSpPr txBox="1"/>
          <p:nvPr userDrawn="1">
            <p:custDataLst>
              <p:tags r:id="rId4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5E82E1-21E5-4BF1-9889-5F8B20FDAAD9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5D64A94E-C839-40DB-8F14-D7CA55A28820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35" name="Section Footer">
            <a:extLst>
              <a:ext uri="{FF2B5EF4-FFF2-40B4-BE49-F238E27FC236}">
                <a16:creationId xmlns:a16="http://schemas.microsoft.com/office/drawing/2014/main" id="{AD2ADA15-DF4C-4FDC-A239-B70113034F9B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162247-2BE2-4885-B770-30B4A1FEBE34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44" name="Page Number">
            <a:extLst>
              <a:ext uri="{FF2B5EF4-FFF2-40B4-BE49-F238E27FC236}">
                <a16:creationId xmlns:a16="http://schemas.microsoft.com/office/drawing/2014/main" id="{7F4EB86E-734D-47CB-95A2-0FF3845E10B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55407C0-13A5-4B03-9F12-52C3664E2AC4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ection Footer">
            <a:extLst>
              <a:ext uri="{FF2B5EF4-FFF2-40B4-BE49-F238E27FC236}">
                <a16:creationId xmlns:a16="http://schemas.microsoft.com/office/drawing/2014/main" id="{A65B07B7-BD1A-49AA-93D8-53FCCD119447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49" name="Draft stamp">
            <a:extLst>
              <a:ext uri="{FF2B5EF4-FFF2-40B4-BE49-F238E27FC236}">
                <a16:creationId xmlns:a16="http://schemas.microsoft.com/office/drawing/2014/main" id="{9C744E9C-6F12-4A31-8A4D-651950DCB496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5B45F1C-B3C5-46CF-AAF0-7AC2704B4E9B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216A99F-6463-4E4C-BB5E-CD31861C1EC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40" y="427395"/>
            <a:ext cx="8179724" cy="556709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674235" rtl="0" eaLnBrk="1" latinLnBrk="0" hangingPunct="1">
              <a:spcBef>
                <a:spcPct val="0"/>
              </a:spcBef>
              <a:buNone/>
              <a:defRPr lang="en-GB" sz="1456" b="1" i="0" kern="1200" baseline="0" noProof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 noProof="0"/>
              <a:t>Insert banner statement here</a:t>
            </a:r>
            <a:endParaRPr lang="en-GB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37" y="1103834"/>
            <a:ext cx="5414819" cy="3489010"/>
          </a:xfrm>
        </p:spPr>
        <p:txBody>
          <a:bodyPr tIns="0" bIns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  <p:custDataLst>
              <p:tags r:id="rId2"/>
            </p:custDataLst>
          </p:nvPr>
        </p:nvSpPr>
        <p:spPr>
          <a:xfrm>
            <a:off x="6026729" y="1103834"/>
            <a:ext cx="2629593" cy="3489010"/>
          </a:xfrm>
        </p:spPr>
        <p:txBody>
          <a:bodyPr tIns="0" bIns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1" name="Date/Filepath" hidden="1"/>
          <p:cNvSpPr txBox="1"/>
          <p:nvPr userDrawn="1">
            <p:custDataLst>
              <p:tags r:id="rId3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19" name="Slide Tags" hidden="1"/>
          <p:cNvSpPr txBox="1"/>
          <p:nvPr userDrawn="1">
            <p:custDataLst>
              <p:tags r:id="rId4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C4CF80-BB7D-4A8A-BBF4-4753601C987C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310ED20-7550-42D8-BEEF-470F7771D036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31" name="Section Footer">
            <a:extLst>
              <a:ext uri="{FF2B5EF4-FFF2-40B4-BE49-F238E27FC236}">
                <a16:creationId xmlns:a16="http://schemas.microsoft.com/office/drawing/2014/main" id="{739DDAE8-9E47-476C-9F6F-64A70A50F6B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219273-6A04-406F-82BF-6E86A87208C2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35" name="Page Number">
            <a:extLst>
              <a:ext uri="{FF2B5EF4-FFF2-40B4-BE49-F238E27FC236}">
                <a16:creationId xmlns:a16="http://schemas.microsoft.com/office/drawing/2014/main" id="{E5CBA395-F9DF-4AD3-8D1F-A7D4838F7EF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D6EE9C-65ED-44BD-8555-4BF2D9E857F5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ection Footer">
            <a:extLst>
              <a:ext uri="{FF2B5EF4-FFF2-40B4-BE49-F238E27FC236}">
                <a16:creationId xmlns:a16="http://schemas.microsoft.com/office/drawing/2014/main" id="{8EE90BB1-AF2B-425D-A527-D4F78C2A91A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44" name="Draft stamp">
            <a:extLst>
              <a:ext uri="{FF2B5EF4-FFF2-40B4-BE49-F238E27FC236}">
                <a16:creationId xmlns:a16="http://schemas.microsoft.com/office/drawing/2014/main" id="{3F73E3E9-5F3E-46B5-A2D3-1EEC538272E8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84559AB-E43B-4668-82D8-62B228581F9D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7265B59-8BC7-4362-9621-E6D2F0373F2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9148" y="443774"/>
            <a:ext cx="8179724" cy="556709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674235" rtl="0" eaLnBrk="1" latinLnBrk="0" hangingPunct="1">
              <a:spcBef>
                <a:spcPct val="0"/>
              </a:spcBef>
              <a:buNone/>
              <a:defRPr lang="en-GB" sz="1456" b="1" i="0" kern="1200" baseline="0" noProof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 noProof="0"/>
              <a:t>Insert banner statement here</a:t>
            </a:r>
            <a:endParaRPr lang="en-GB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39" y="1175856"/>
            <a:ext cx="4020590" cy="1509687"/>
          </a:xfrm>
        </p:spPr>
        <p:txBody>
          <a:bodyPr tIns="0" bIns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  <p:custDataLst>
              <p:tags r:id="rId2"/>
            </p:custDataLst>
          </p:nvPr>
        </p:nvSpPr>
        <p:spPr>
          <a:xfrm>
            <a:off x="482139" y="2722704"/>
            <a:ext cx="4020590" cy="1802794"/>
          </a:xfrm>
        </p:spPr>
        <p:txBody>
          <a:bodyPr tIns="0" bIns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  <p:custDataLst>
              <p:tags r:id="rId3"/>
            </p:custDataLst>
          </p:nvPr>
        </p:nvSpPr>
        <p:spPr>
          <a:xfrm>
            <a:off x="4641273" y="1175855"/>
            <a:ext cx="4023360" cy="3349641"/>
          </a:xfrm>
        </p:spPr>
        <p:txBody>
          <a:bodyPr tIns="0" bIns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Date/Filepath" hidden="1"/>
          <p:cNvSpPr txBox="1"/>
          <p:nvPr userDrawn="1">
            <p:custDataLst>
              <p:tags r:id="rId4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20" name="Slide Tags" hidden="1"/>
          <p:cNvSpPr txBox="1"/>
          <p:nvPr userDrawn="1">
            <p:custDataLst>
              <p:tags r:id="rId5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059A77-377C-4E4B-B896-D558CDFE52C3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A6E0960-EDD9-4ECA-A4B9-FB48117DA3E9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26" name="Section Footer">
            <a:extLst>
              <a:ext uri="{FF2B5EF4-FFF2-40B4-BE49-F238E27FC236}">
                <a16:creationId xmlns:a16="http://schemas.microsoft.com/office/drawing/2014/main" id="{601CA5A2-BD41-434E-A5F0-A74F82B19950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4CF006-81EE-4213-852C-49F2CE8934F3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30" name="Page Number">
            <a:extLst>
              <a:ext uri="{FF2B5EF4-FFF2-40B4-BE49-F238E27FC236}">
                <a16:creationId xmlns:a16="http://schemas.microsoft.com/office/drawing/2014/main" id="{B19859CD-3FA5-48A9-A3B3-A17A2D55401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048468-CE05-4F58-8C33-2B2E44BCAD45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ection Footer">
            <a:extLst>
              <a:ext uri="{FF2B5EF4-FFF2-40B4-BE49-F238E27FC236}">
                <a16:creationId xmlns:a16="http://schemas.microsoft.com/office/drawing/2014/main" id="{35199900-3E12-4649-9B68-1FF602234DB0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49" name="Draft stamp">
            <a:extLst>
              <a:ext uri="{FF2B5EF4-FFF2-40B4-BE49-F238E27FC236}">
                <a16:creationId xmlns:a16="http://schemas.microsoft.com/office/drawing/2014/main" id="{FB83A100-9371-42DE-862F-6BE3F1F4B021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91F9970-4AC2-4363-9438-088CAA77DCC0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69CD641-35A8-4FCD-9E22-58329AC3C93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8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hree Lar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40" y="443774"/>
            <a:ext cx="8179724" cy="556709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674235" rtl="0" eaLnBrk="1" latinLnBrk="0" hangingPunct="1">
              <a:spcBef>
                <a:spcPct val="0"/>
              </a:spcBef>
              <a:buNone/>
              <a:defRPr lang="en-GB" sz="1456" b="1" i="0" kern="1200" baseline="0" noProof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 noProof="0"/>
              <a:t>Insert banner statement here</a:t>
            </a:r>
            <a:endParaRPr lang="en-GB"/>
          </a:p>
        </p:txBody>
      </p:sp>
      <p:sp>
        <p:nvSpPr>
          <p:cNvPr id="22" name="Date/Filepath" hidden="1"/>
          <p:cNvSpPr txBox="1"/>
          <p:nvPr userDrawn="1">
            <p:custDataLst>
              <p:tags r:id="rId1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21" name="Slide Tags" hidden="1"/>
          <p:cNvSpPr txBox="1"/>
          <p:nvPr userDrawn="1">
            <p:custDataLst>
              <p:tags r:id="rId2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/>
            <p:custDataLst>
              <p:tags r:id="rId3"/>
            </p:custDataLst>
          </p:nvPr>
        </p:nvSpPr>
        <p:spPr>
          <a:xfrm>
            <a:off x="482138" y="1175857"/>
            <a:ext cx="4023360" cy="1766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Content Placeholder 3"/>
          <p:cNvSpPr>
            <a:spLocks noGrp="1"/>
          </p:cNvSpPr>
          <p:nvPr>
            <p:ph sz="quarter" idx="11"/>
            <p:custDataLst>
              <p:tags r:id="rId4"/>
            </p:custDataLst>
          </p:nvPr>
        </p:nvSpPr>
        <p:spPr>
          <a:xfrm>
            <a:off x="4638502" y="1175856"/>
            <a:ext cx="4023360" cy="17661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2"/>
            <p:custDataLst>
              <p:tags r:id="rId5"/>
            </p:custDataLst>
          </p:nvPr>
        </p:nvSpPr>
        <p:spPr>
          <a:xfrm>
            <a:off x="482140" y="3001316"/>
            <a:ext cx="8179724" cy="14787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2EE005-CC4E-47D6-9945-87B307F12805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4D3267A-9BD1-40F1-AFDC-53DF48FB9387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32" name="Section Footer">
            <a:extLst>
              <a:ext uri="{FF2B5EF4-FFF2-40B4-BE49-F238E27FC236}">
                <a16:creationId xmlns:a16="http://schemas.microsoft.com/office/drawing/2014/main" id="{E7F25FFC-EED3-4D4A-9AB0-48FD058FE31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24D5350-CBA4-45CF-8532-613132C8DA0E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35" name="Page Number">
            <a:extLst>
              <a:ext uri="{FF2B5EF4-FFF2-40B4-BE49-F238E27FC236}">
                <a16:creationId xmlns:a16="http://schemas.microsoft.com/office/drawing/2014/main" id="{F184902D-4BC4-4A8E-85DB-1B2DFEA88174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75E9674-BEDB-408A-8453-2B020371A111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ection Footer">
            <a:extLst>
              <a:ext uri="{FF2B5EF4-FFF2-40B4-BE49-F238E27FC236}">
                <a16:creationId xmlns:a16="http://schemas.microsoft.com/office/drawing/2014/main" id="{8F4809BF-6CE0-43C8-8F16-FA64C5A43982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47" name="Draft stamp">
            <a:extLst>
              <a:ext uri="{FF2B5EF4-FFF2-40B4-BE49-F238E27FC236}">
                <a16:creationId xmlns:a16="http://schemas.microsoft.com/office/drawing/2014/main" id="{54CBB80B-CC9D-44AE-8F1D-9546CE6C0248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484BB66-3C78-427B-A4BF-83BEA3CC68E5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1887FD2-0F18-43BC-B8C8-DE1480B0898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4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08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26468E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9144000" cy="139200"/>
          </a:xfrm>
          <a:prstGeom prst="rect">
            <a:avLst/>
          </a:prstGeom>
          <a:gradFill>
            <a:gsLst>
              <a:gs pos="0">
                <a:srgbClr val="E30613"/>
              </a:gs>
              <a:gs pos="34000">
                <a:srgbClr val="EA0000"/>
              </a:gs>
              <a:gs pos="65000">
                <a:srgbClr val="C28009"/>
              </a:gs>
              <a:gs pos="100000">
                <a:srgbClr val="C2800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0" y="5064981"/>
            <a:ext cx="9144000" cy="83100"/>
          </a:xfrm>
          <a:prstGeom prst="rect">
            <a:avLst/>
          </a:prstGeom>
          <a:solidFill>
            <a:srgbClr val="E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0;p1" title="dunamis horizontal Transparace.png">
            <a:extLst>
              <a:ext uri="{FF2B5EF4-FFF2-40B4-BE49-F238E27FC236}">
                <a16:creationId xmlns:a16="http://schemas.microsoft.com/office/drawing/2014/main" id="{0029FA52-D4DC-D361-651A-FD4D7C304B5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025" y="220150"/>
            <a:ext cx="1271977" cy="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A80C873-D70B-AF58-EF66-E74D5A870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1892" y="232131"/>
            <a:ext cx="1271977" cy="320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A30BF-8470-305E-EF6A-18F8404F476B}"/>
              </a:ext>
            </a:extLst>
          </p:cNvPr>
          <p:cNvSpPr txBox="1"/>
          <p:nvPr userDrawn="1"/>
        </p:nvSpPr>
        <p:spPr>
          <a:xfrm>
            <a:off x="152703" y="4758466"/>
            <a:ext cx="2999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26468E"/>
                </a:solidFill>
              </a:rPr>
              <a:t>©️ DUNAMIS ORGANIZATION SERVICES 2025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D47CD6-778D-4C4D-FC83-8FC5D39EF20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25179785"/>
              </p:ext>
            </p:extLst>
          </p:nvPr>
        </p:nvGraphicFramePr>
        <p:xfrm>
          <a:off x="3025422" y="737384"/>
          <a:ext cx="5904089" cy="4099306"/>
        </p:xfrm>
        <a:graphic>
          <a:graphicData uri="http://schemas.openxmlformats.org/drawingml/2006/table">
            <a:tbl>
              <a:tblPr/>
              <a:tblGrid>
                <a:gridCol w="975923">
                  <a:extLst>
                    <a:ext uri="{9D8B030D-6E8A-4147-A177-3AD203B41FA5}">
                      <a16:colId xmlns:a16="http://schemas.microsoft.com/office/drawing/2014/main" val="389181004"/>
                    </a:ext>
                  </a:extLst>
                </a:gridCol>
                <a:gridCol w="1486299">
                  <a:extLst>
                    <a:ext uri="{9D8B030D-6E8A-4147-A177-3AD203B41FA5}">
                      <a16:colId xmlns:a16="http://schemas.microsoft.com/office/drawing/2014/main" val="1712190242"/>
                    </a:ext>
                  </a:extLst>
                </a:gridCol>
                <a:gridCol w="1759077">
                  <a:extLst>
                    <a:ext uri="{9D8B030D-6E8A-4147-A177-3AD203B41FA5}">
                      <a16:colId xmlns:a16="http://schemas.microsoft.com/office/drawing/2014/main" val="1012182211"/>
                    </a:ext>
                  </a:extLst>
                </a:gridCol>
                <a:gridCol w="1682790">
                  <a:extLst>
                    <a:ext uri="{9D8B030D-6E8A-4147-A177-3AD203B41FA5}">
                      <a16:colId xmlns:a16="http://schemas.microsoft.com/office/drawing/2014/main" val="3951246793"/>
                    </a:ext>
                  </a:extLst>
                </a:gridCol>
              </a:tblGrid>
              <a:tr h="2647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KEYWORD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PENJELASAN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DO’S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DON’TS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534716"/>
                  </a:ext>
                </a:extLst>
              </a:tr>
              <a:tr h="795376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COMMITTED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konsisten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berkomitmen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menyelesaikan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tanggung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jawab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diberikan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 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Menyelesaikan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pekerjaan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sesuai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waktu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kualitas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disepakati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Mengabaikan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komitmen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tameng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fleksibilitas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beradaptasi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299867"/>
                  </a:ext>
                </a:extLst>
              </a:tr>
              <a:tr h="1011744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COMPETENT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aktif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meningkatkan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kompetensi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terkait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industri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transportasi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publik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guna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mewujudkan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sebagai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center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of excellence.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aktif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meningkatkan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kompetensi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pribadi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terkait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bidang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pekerjaan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bukan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hanya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kebutuhan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saat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tapi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juga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datang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aktif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belajar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berbagai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tidak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relevan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kebutuhan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organisasi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877927"/>
                  </a:ext>
                </a:extLst>
              </a:tr>
              <a:tr h="1036927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SOLUTION ORIENTED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menunjukkan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sikap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fokus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pada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pencapaian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hasil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berkualitas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berdampak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memanfaatkan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teknologi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berbagai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sumber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daya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ada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Saat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menghadapi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masalah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mencari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memanfaatkan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berbagai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alternatif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sumber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daya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terus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mendapatkan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solusi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Bukan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hanya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mengeluh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saja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Hanya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menyelesaikan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pekerjaan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sesuai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check list </a:t>
                      </a:r>
                      <a:r>
                        <a:rPr lang="en-ID" sz="900" b="0" i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tanpa</a:t>
                      </a:r>
                      <a:r>
                        <a:rPr lang="en-ID" sz="900" b="0" i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i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memperhitungkan</a:t>
                      </a:r>
                      <a:r>
                        <a:rPr lang="en-ID" sz="900" b="0" i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i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kesesuaian</a:t>
                      </a:r>
                      <a:r>
                        <a:rPr lang="en-ID" sz="900" b="0" i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i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dampaknya</a:t>
                      </a:r>
                      <a:r>
                        <a:rPr lang="en-ID" sz="900" b="0" i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i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i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i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diharapkan</a:t>
                      </a:r>
                      <a:r>
                        <a:rPr lang="en-ID" sz="900" b="0" i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  <a:endParaRPr lang="en-ID" sz="900" b="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785831"/>
                  </a:ext>
                </a:extLst>
              </a:tr>
              <a:tr h="817000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ACCOUNTABLE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terbuka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terhadap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umpan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balik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guna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meningkatkan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kualitas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hasil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kerja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optimal.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Aktif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mencari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umpan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balik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peningkatan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layanan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bagi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Menghindari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bertanggung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jawab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atas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kualitas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pekerjaan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dihasilkan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3882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8387A03-F5AF-52DE-76C3-90116A64B5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0371" t="53568" r="79461" b="22813"/>
          <a:stretch>
            <a:fillRect/>
          </a:stretch>
        </p:blipFill>
        <p:spPr>
          <a:xfrm>
            <a:off x="922244" y="737384"/>
            <a:ext cx="1108954" cy="14489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7170B3-71C7-61BA-B8C8-A3C01744DD10}"/>
              </a:ext>
            </a:extLst>
          </p:cNvPr>
          <p:cNvSpPr txBox="1"/>
          <p:nvPr userDrawn="1"/>
        </p:nvSpPr>
        <p:spPr>
          <a:xfrm>
            <a:off x="294133" y="2632296"/>
            <a:ext cx="2414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Melakukan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suatu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pekerjaan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/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tugas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secara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bertanggungjawab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serta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dilandasi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atas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pengetahuan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yang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mendalam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di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bidangnya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dan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memberikan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hasil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yang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berdampak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dan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dapat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diandalkan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oleh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pelanggan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internal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maupun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eksternal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D" sz="1000" b="0" i="0" u="none" strike="noStrike" kern="0" cap="none" spc="0" normalizeH="0" baseline="0" noProof="0" dirty="0" err="1">
              <a:ln>
                <a:noFill/>
              </a:ln>
              <a:solidFill>
                <a:srgbClr val="212121">
                  <a:lumMod val="10000"/>
                </a:srgbClr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233930-1699-15F6-327C-D7CDDA0C76A6}"/>
              </a:ext>
            </a:extLst>
          </p:cNvPr>
          <p:cNvSpPr txBox="1"/>
          <p:nvPr userDrawn="1"/>
        </p:nvSpPr>
        <p:spPr>
          <a:xfrm>
            <a:off x="294133" y="2165190"/>
            <a:ext cx="258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E272E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TERPERCAYA</a:t>
            </a:r>
          </a:p>
        </p:txBody>
      </p:sp>
    </p:spTree>
    <p:extLst>
      <p:ext uri="{BB962C8B-B14F-4D97-AF65-F5344CB8AC3E}">
        <p14:creationId xmlns:p14="http://schemas.microsoft.com/office/powerpoint/2010/main" val="41671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40" y="443774"/>
            <a:ext cx="8179724" cy="556709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674235" rtl="0" eaLnBrk="1" latinLnBrk="0" hangingPunct="1">
              <a:spcBef>
                <a:spcPct val="0"/>
              </a:spcBef>
              <a:buNone/>
              <a:defRPr lang="en-GB" sz="1456" b="1" i="0" kern="1200" baseline="0" noProof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 noProof="0"/>
              <a:t>Insert banner statement here</a:t>
            </a:r>
            <a:endParaRPr lang="en-GB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142181"/>
            <a:ext cx="4023360" cy="1561204"/>
          </a:xfrm>
        </p:spPr>
        <p:txBody>
          <a:bodyPr tIns="0" bIns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638502" y="1142181"/>
            <a:ext cx="4023360" cy="1561204"/>
          </a:xfrm>
        </p:spPr>
        <p:txBody>
          <a:bodyPr tIns="0" bIns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482138" y="2812305"/>
            <a:ext cx="4023360" cy="1561204"/>
          </a:xfrm>
        </p:spPr>
        <p:txBody>
          <a:bodyPr tIns="0" bIns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0" name="Content Placeholder 5"/>
          <p:cNvSpPr>
            <a:spLocks noGrp="1"/>
          </p:cNvSpPr>
          <p:nvPr>
            <p:ph sz="quarter" idx="27"/>
          </p:nvPr>
        </p:nvSpPr>
        <p:spPr>
          <a:xfrm>
            <a:off x="4638502" y="2812305"/>
            <a:ext cx="4023360" cy="1561204"/>
          </a:xfrm>
        </p:spPr>
        <p:txBody>
          <a:bodyPr tIns="0" bIns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1" name="HeaderTOCPlaceholder"/>
          <p:cNvSpPr txBox="1"/>
          <p:nvPr userDrawn="1">
            <p:custDataLst>
              <p:tags r:id="rId1"/>
            </p:custDataLst>
          </p:nvPr>
        </p:nvSpPr>
        <p:spPr>
          <a:xfrm>
            <a:off x="3255819" y="465943"/>
            <a:ext cx="5399468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596" noProof="1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6" name="Section Header"/>
          <p:cNvSpPr txBox="1"/>
          <p:nvPr userDrawn="1">
            <p:custDataLst>
              <p:tags r:id="rId2"/>
            </p:custDataLst>
          </p:nvPr>
        </p:nvSpPr>
        <p:spPr>
          <a:xfrm>
            <a:off x="482140" y="465941"/>
            <a:ext cx="2758526" cy="907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27" name="Date/Filepath" hidden="1"/>
          <p:cNvSpPr txBox="1"/>
          <p:nvPr userDrawn="1">
            <p:custDataLst>
              <p:tags r:id="rId3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21" name="Slide Tags" hidden="1"/>
          <p:cNvSpPr txBox="1"/>
          <p:nvPr userDrawn="1">
            <p:custDataLst>
              <p:tags r:id="rId4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sp>
        <p:nvSpPr>
          <p:cNvPr id="43" name="Section Header">
            <a:extLst>
              <a:ext uri="{FF2B5EF4-FFF2-40B4-BE49-F238E27FC236}">
                <a16:creationId xmlns:a16="http://schemas.microsoft.com/office/drawing/2014/main" id="{78790038-A42C-469D-A16C-E50A03EA5E0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52652" y="465942"/>
            <a:ext cx="2788013" cy="90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24" name="Section Footer">
            <a:extLst>
              <a:ext uri="{FF2B5EF4-FFF2-40B4-BE49-F238E27FC236}">
                <a16:creationId xmlns:a16="http://schemas.microsoft.com/office/drawing/2014/main" id="{C28D858D-7133-4782-BFF6-5A2E49F48A88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7D6D3F-6793-46A9-BE7E-7F3267EA8C50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30" name="Page Number">
            <a:extLst>
              <a:ext uri="{FF2B5EF4-FFF2-40B4-BE49-F238E27FC236}">
                <a16:creationId xmlns:a16="http://schemas.microsoft.com/office/drawing/2014/main" id="{8183F1B9-E7D6-48CD-A3B9-2B625707E4CF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E8AA2D3-4178-4727-A14A-954DD9DAA32B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ection Footer">
            <a:extLst>
              <a:ext uri="{FF2B5EF4-FFF2-40B4-BE49-F238E27FC236}">
                <a16:creationId xmlns:a16="http://schemas.microsoft.com/office/drawing/2014/main" id="{71B8AB13-C62A-4AFC-9159-F1DA857A4020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47" name="Draft stamp">
            <a:extLst>
              <a:ext uri="{FF2B5EF4-FFF2-40B4-BE49-F238E27FC236}">
                <a16:creationId xmlns:a16="http://schemas.microsoft.com/office/drawing/2014/main" id="{EFF007DE-7855-4846-A726-9EF6FA72C5BB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7CB6F94-AC30-45CA-A2F2-C5DD04CC34F0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7DC5F21-A218-40F0-9FF1-A106F4CEAC8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99A0A2-C233-40C4-B415-1F3A10490A97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45764519-3D0A-45C8-AB67-46B3B06BC9D2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</p:spTree>
    <p:extLst>
      <p:ext uri="{BB962C8B-B14F-4D97-AF65-F5344CB8AC3E}">
        <p14:creationId xmlns:p14="http://schemas.microsoft.com/office/powerpoint/2010/main" val="395679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 No Header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40" y="443774"/>
            <a:ext cx="8179724" cy="556709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674235" rtl="0" eaLnBrk="1" latinLnBrk="0" hangingPunct="1">
              <a:spcBef>
                <a:spcPct val="0"/>
              </a:spcBef>
              <a:buNone/>
              <a:defRPr lang="en-GB" sz="1456" b="1" i="0" kern="1200" baseline="0" noProof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 noProof="0"/>
              <a:t>Insert banner statement here</a:t>
            </a:r>
            <a:endParaRPr lang="en-GB"/>
          </a:p>
        </p:txBody>
      </p:sp>
      <p:sp>
        <p:nvSpPr>
          <p:cNvPr id="51" name="HeaderTOCPlaceholder"/>
          <p:cNvSpPr txBox="1"/>
          <p:nvPr userDrawn="1">
            <p:custDataLst>
              <p:tags r:id="rId1"/>
            </p:custDataLst>
          </p:nvPr>
        </p:nvSpPr>
        <p:spPr>
          <a:xfrm>
            <a:off x="3255819" y="465943"/>
            <a:ext cx="5399468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596" noProof="1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6" name="Section Header"/>
          <p:cNvSpPr txBox="1"/>
          <p:nvPr userDrawn="1">
            <p:custDataLst>
              <p:tags r:id="rId2"/>
            </p:custDataLst>
          </p:nvPr>
        </p:nvSpPr>
        <p:spPr>
          <a:xfrm>
            <a:off x="482140" y="465941"/>
            <a:ext cx="2758526" cy="907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27" name="Date/Filepath" hidden="1"/>
          <p:cNvSpPr txBox="1"/>
          <p:nvPr userDrawn="1">
            <p:custDataLst>
              <p:tags r:id="rId3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21" name="Slide Tags" hidden="1"/>
          <p:cNvSpPr txBox="1"/>
          <p:nvPr userDrawn="1">
            <p:custDataLst>
              <p:tags r:id="rId4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sp>
        <p:nvSpPr>
          <p:cNvPr id="43" name="Section Header">
            <a:extLst>
              <a:ext uri="{FF2B5EF4-FFF2-40B4-BE49-F238E27FC236}">
                <a16:creationId xmlns:a16="http://schemas.microsoft.com/office/drawing/2014/main" id="{78790038-A42C-469D-A16C-E50A03EA5E0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52652" y="465942"/>
            <a:ext cx="2788013" cy="90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24" name="Section Footer">
            <a:extLst>
              <a:ext uri="{FF2B5EF4-FFF2-40B4-BE49-F238E27FC236}">
                <a16:creationId xmlns:a16="http://schemas.microsoft.com/office/drawing/2014/main" id="{C28D858D-7133-4782-BFF6-5A2E49F48A88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7D6D3F-6793-46A9-BE7E-7F3267EA8C50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30" name="Page Number">
            <a:extLst>
              <a:ext uri="{FF2B5EF4-FFF2-40B4-BE49-F238E27FC236}">
                <a16:creationId xmlns:a16="http://schemas.microsoft.com/office/drawing/2014/main" id="{8183F1B9-E7D6-48CD-A3B9-2B625707E4CF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E8AA2D3-4178-4727-A14A-954DD9DAA32B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ection Footer">
            <a:extLst>
              <a:ext uri="{FF2B5EF4-FFF2-40B4-BE49-F238E27FC236}">
                <a16:creationId xmlns:a16="http://schemas.microsoft.com/office/drawing/2014/main" id="{71B8AB13-C62A-4AFC-9159-F1DA857A4020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47" name="Draft stamp">
            <a:extLst>
              <a:ext uri="{FF2B5EF4-FFF2-40B4-BE49-F238E27FC236}">
                <a16:creationId xmlns:a16="http://schemas.microsoft.com/office/drawing/2014/main" id="{EFF007DE-7855-4846-A726-9EF6FA72C5BB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7CB6F94-AC30-45CA-A2F2-C5DD04CC34F0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7DC5F21-A218-40F0-9FF1-A106F4CEAC8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99A0A2-C233-40C4-B415-1F3A10490A97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45764519-3D0A-45C8-AB67-46B3B06BC9D2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</p:spTree>
    <p:extLst>
      <p:ext uri="{BB962C8B-B14F-4D97-AF65-F5344CB8AC3E}">
        <p14:creationId xmlns:p14="http://schemas.microsoft.com/office/powerpoint/2010/main" val="370924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Tags" hidden="1"/>
          <p:cNvSpPr txBox="1"/>
          <p:nvPr userDrawn="1">
            <p:custDataLst>
              <p:tags r:id="rId1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sp>
        <p:nvSpPr>
          <p:cNvPr id="15" name="HeaderTOCPlaceholder">
            <a:extLst>
              <a:ext uri="{FF2B5EF4-FFF2-40B4-BE49-F238E27FC236}">
                <a16:creationId xmlns:a16="http://schemas.microsoft.com/office/drawing/2014/main" id="{73BC6421-2C91-44EC-AB4E-A60DE33E21E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255819" y="465943"/>
            <a:ext cx="8179724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596" noProof="1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Banner Statement">
            <a:extLst>
              <a:ext uri="{FF2B5EF4-FFF2-40B4-BE49-F238E27FC236}">
                <a16:creationId xmlns:a16="http://schemas.microsoft.com/office/drawing/2014/main" id="{9F144388-1BBC-40B8-9FA6-DD527E5EA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40" y="427395"/>
            <a:ext cx="8179724" cy="556709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674235" rtl="0" eaLnBrk="1" latinLnBrk="0" hangingPunct="1">
              <a:spcBef>
                <a:spcPct val="0"/>
              </a:spcBef>
              <a:buNone/>
              <a:defRPr lang="en-GB" sz="1456" b="1" i="0" kern="1200" baseline="0" noProof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 noProof="0"/>
              <a:t>Insert banner statement here</a:t>
            </a:r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53C1CB-8255-4E6F-B64C-56883496DC95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63CBC7A-FE20-4606-86FE-9569F1DB5AC6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33" name="Section Footer">
            <a:extLst>
              <a:ext uri="{FF2B5EF4-FFF2-40B4-BE49-F238E27FC236}">
                <a16:creationId xmlns:a16="http://schemas.microsoft.com/office/drawing/2014/main" id="{F2940F33-40CA-4649-AC2D-4C6B9264A9B3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0C0859-40E2-4D3C-BE89-4F610DBBC3A2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43" name="Page Number">
            <a:extLst>
              <a:ext uri="{FF2B5EF4-FFF2-40B4-BE49-F238E27FC236}">
                <a16:creationId xmlns:a16="http://schemas.microsoft.com/office/drawing/2014/main" id="{1C5F995B-80BA-46AA-ACC3-01C8F0989A52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EEE0A3E-9A10-466F-B32E-1A677FDB37A6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ection Footer">
            <a:extLst>
              <a:ext uri="{FF2B5EF4-FFF2-40B4-BE49-F238E27FC236}">
                <a16:creationId xmlns:a16="http://schemas.microsoft.com/office/drawing/2014/main" id="{369CBA1C-C66D-4D28-A838-6483C3221A41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46" name="Draft stamp">
            <a:extLst>
              <a:ext uri="{FF2B5EF4-FFF2-40B4-BE49-F238E27FC236}">
                <a16:creationId xmlns:a16="http://schemas.microsoft.com/office/drawing/2014/main" id="{47846176-A57E-4512-934D-96822A0AB894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A2B9837-2DCA-4D4C-B169-E78420A08C63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744E1C8-DFA4-4844-AE49-081E46107F9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  <p:sp>
        <p:nvSpPr>
          <p:cNvPr id="49" name="Slide Number Placeholder 2">
            <a:extLst>
              <a:ext uri="{FF2B5EF4-FFF2-40B4-BE49-F238E27FC236}">
                <a16:creationId xmlns:a16="http://schemas.microsoft.com/office/drawing/2014/main" id="{B2CB0C75-1980-46A8-BE7E-B0063A93D4DE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>
          <a:xfrm>
            <a:off x="7124987" y="4928705"/>
            <a:ext cx="1521229" cy="10287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D5A39AF-FEF5-47AB-AA80-4C0BD4A8B092}" type="slidenum">
              <a:rPr lang="en-GB" smtClean="0"/>
              <a:pPr/>
              <a:t>‹#›</a:t>
            </a:fld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34325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/Filepath" hidden="1"/>
          <p:cNvSpPr txBox="1"/>
          <p:nvPr userDrawn="1">
            <p:custDataLst>
              <p:tags r:id="rId1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5" name="Slide Tags" hidden="1"/>
          <p:cNvSpPr txBox="1"/>
          <p:nvPr userDrawn="1">
            <p:custDataLst>
              <p:tags r:id="rId2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</p:spTree>
    <p:extLst>
      <p:ext uri="{BB962C8B-B14F-4D97-AF65-F5344CB8AC3E}">
        <p14:creationId xmlns:p14="http://schemas.microsoft.com/office/powerpoint/2010/main" val="154230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Header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/Filepath" hidden="1"/>
          <p:cNvSpPr txBox="1"/>
          <p:nvPr userDrawn="1">
            <p:custDataLst>
              <p:tags r:id="rId1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17" name="Slide Tags" hidden="1"/>
          <p:cNvSpPr txBox="1"/>
          <p:nvPr userDrawn="1">
            <p:custDataLst>
              <p:tags r:id="rId2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54C5C5-C314-4717-B74B-3C5E5F74DBEA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92CBDE2-89B1-4AB1-8DDA-5C3A4FA0C974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44" name="Section Footer">
            <a:extLst>
              <a:ext uri="{FF2B5EF4-FFF2-40B4-BE49-F238E27FC236}">
                <a16:creationId xmlns:a16="http://schemas.microsoft.com/office/drawing/2014/main" id="{678C67E8-3022-4BE5-9CA4-155297C280F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82139" y="4738035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F601483-B713-4CF1-8EB9-1DB4A0BA9ECD}"/>
              </a:ext>
            </a:extLst>
          </p:cNvPr>
          <p:cNvSpPr/>
          <p:nvPr userDrawn="1"/>
        </p:nvSpPr>
        <p:spPr>
          <a:xfrm>
            <a:off x="525724" y="4769062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47" name="Page Number">
            <a:extLst>
              <a:ext uri="{FF2B5EF4-FFF2-40B4-BE49-F238E27FC236}">
                <a16:creationId xmlns:a16="http://schemas.microsoft.com/office/drawing/2014/main" id="{E0DD5AEA-98F5-49D5-8706-C932382C1861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8370916" y="4838799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27E39BF-3B8F-47BD-A834-FE8859C2B383}"/>
              </a:ext>
            </a:extLst>
          </p:cNvPr>
          <p:cNvCxnSpPr/>
          <p:nvPr userDrawn="1"/>
        </p:nvCxnSpPr>
        <p:spPr>
          <a:xfrm>
            <a:off x="482139" y="4811411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ection Footer">
            <a:extLst>
              <a:ext uri="{FF2B5EF4-FFF2-40B4-BE49-F238E27FC236}">
                <a16:creationId xmlns:a16="http://schemas.microsoft.com/office/drawing/2014/main" id="{9C36B6A9-B41A-4404-94A4-92BBB932E7AB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82139" y="4738035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50" name="Draft stamp">
            <a:extLst>
              <a:ext uri="{FF2B5EF4-FFF2-40B4-BE49-F238E27FC236}">
                <a16:creationId xmlns:a16="http://schemas.microsoft.com/office/drawing/2014/main" id="{EC7B462E-E2E7-4A7B-A30C-724D420ECBD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227025" y="486181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6BB4C25-FAC8-4467-809F-8BBEE6547A78}"/>
              </a:ext>
            </a:extLst>
          </p:cNvPr>
          <p:cNvSpPr/>
          <p:nvPr userDrawn="1"/>
        </p:nvSpPr>
        <p:spPr>
          <a:xfrm>
            <a:off x="487977" y="4859064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E5AC1F-B128-4E30-8432-9E5F2A6EA45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958707"/>
            <a:ext cx="189176" cy="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/Filepath" hidden="1"/>
          <p:cNvSpPr txBox="1"/>
          <p:nvPr userDrawn="1">
            <p:custDataLst>
              <p:tags r:id="rId1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17" name="Slide Tags" hidden="1"/>
          <p:cNvSpPr txBox="1"/>
          <p:nvPr userDrawn="1">
            <p:custDataLst>
              <p:tags r:id="rId2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14B0A3-6B69-4DE5-A54A-B4473F3D463F}"/>
              </a:ext>
            </a:extLst>
          </p:cNvPr>
          <p:cNvSpPr txBox="1"/>
          <p:nvPr userDrawn="1"/>
        </p:nvSpPr>
        <p:spPr>
          <a:xfrm>
            <a:off x="502043" y="4864259"/>
            <a:ext cx="62345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596" b="1" noProof="0">
                <a:solidFill>
                  <a:schemeClr val="bg1"/>
                </a:solidFill>
                <a:latin typeface="+mn-lt"/>
                <a:cs typeface="Arial" pitchFamily="34" charset="0"/>
              </a:rPr>
              <a:t>IFG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014EF27-915E-4C08-BDDC-F76782653807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A2A7D084-7074-4573-958F-3A66FBA8ED6D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47" name="Section Footer">
            <a:extLst>
              <a:ext uri="{FF2B5EF4-FFF2-40B4-BE49-F238E27FC236}">
                <a16:creationId xmlns:a16="http://schemas.microsoft.com/office/drawing/2014/main" id="{C1D12C56-B959-4B76-A1F6-17F320FDF88C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BABF31E-E5A8-4B4D-93C5-6DE998F35340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50" name="Page Number">
            <a:extLst>
              <a:ext uri="{FF2B5EF4-FFF2-40B4-BE49-F238E27FC236}">
                <a16:creationId xmlns:a16="http://schemas.microsoft.com/office/drawing/2014/main" id="{01F7F42C-73FD-4E5C-8C7F-7188116D48EE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AEC0339-5F19-4EA8-86DE-2885462C909F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ection Footer">
            <a:extLst>
              <a:ext uri="{FF2B5EF4-FFF2-40B4-BE49-F238E27FC236}">
                <a16:creationId xmlns:a16="http://schemas.microsoft.com/office/drawing/2014/main" id="{4BB1B851-F9A7-42AA-BF1F-0C20E10121D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53" name="Draft stamp">
            <a:extLst>
              <a:ext uri="{FF2B5EF4-FFF2-40B4-BE49-F238E27FC236}">
                <a16:creationId xmlns:a16="http://schemas.microsoft.com/office/drawing/2014/main" id="{A99C1DFD-7A62-45C7-9419-63546FCDE4D8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1EEF636-24D3-436C-A6BF-A012EC759642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6039FB2-52AD-4ABB-8DFA-EB140A7CCE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6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ction Divider 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81092" y="435522"/>
            <a:ext cx="2628296" cy="977644"/>
          </a:xfrm>
        </p:spPr>
        <p:txBody>
          <a:bodyPr wrap="square" tIns="0" bIns="0" anchor="t">
            <a:spAutoFit/>
          </a:bodyPr>
          <a:lstStyle>
            <a:lvl1pPr algn="l">
              <a:defRPr sz="2118" b="1" i="1" cap="none">
                <a:solidFill>
                  <a:schemeClr val="accent2"/>
                </a:solidFill>
              </a:defRPr>
            </a:lvl1pPr>
          </a:lstStyle>
          <a:p>
            <a:r>
              <a:rPr lang="en-GB" noProof="0"/>
              <a:t>Click to add Section Divider Title</a:t>
            </a:r>
          </a:p>
        </p:txBody>
      </p:sp>
      <p:sp>
        <p:nvSpPr>
          <p:cNvPr id="25" name="DividerTOCPlaceholder"/>
          <p:cNvSpPr txBox="1"/>
          <p:nvPr userDrawn="1">
            <p:custDataLst>
              <p:tags r:id="rId2"/>
            </p:custDataLst>
          </p:nvPr>
        </p:nvSpPr>
        <p:spPr>
          <a:xfrm>
            <a:off x="3277537" y="660322"/>
            <a:ext cx="5403272" cy="39074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endParaRPr lang="en-GB" sz="728" noProof="1">
              <a:solidFill>
                <a:schemeClr val="tx1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4" name="Date/Filepath" hidden="1"/>
          <p:cNvSpPr txBox="1"/>
          <p:nvPr userDrawn="1">
            <p:custDataLst>
              <p:tags r:id="rId3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11" name="Slide Tags" hidden="1"/>
          <p:cNvSpPr txBox="1"/>
          <p:nvPr userDrawn="1">
            <p:custDataLst>
              <p:tags r:id="rId4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6398459-DBD0-46C1-913A-85A33F043086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D59CD22-6D17-4EA5-979A-B86EB7A9461F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5819E2-D3EE-42A0-860E-0CB72658799F}"/>
              </a:ext>
            </a:extLst>
          </p:cNvPr>
          <p:cNvSpPr txBox="1"/>
          <p:nvPr userDrawn="1"/>
        </p:nvSpPr>
        <p:spPr>
          <a:xfrm>
            <a:off x="502043" y="4864259"/>
            <a:ext cx="62345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596" b="1" noProof="0">
                <a:solidFill>
                  <a:schemeClr val="bg1"/>
                </a:solidFill>
                <a:latin typeface="+mn-lt"/>
                <a:cs typeface="Arial" pitchFamily="34" charset="0"/>
              </a:rPr>
              <a:t>IFG</a:t>
            </a:r>
          </a:p>
        </p:txBody>
      </p:sp>
      <p:sp>
        <p:nvSpPr>
          <p:cNvPr id="33" name="Section Footer">
            <a:extLst>
              <a:ext uri="{FF2B5EF4-FFF2-40B4-BE49-F238E27FC236}">
                <a16:creationId xmlns:a16="http://schemas.microsoft.com/office/drawing/2014/main" id="{DE24EBBC-7125-4B6E-B81F-AFC343FC7E62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A08129-13D8-4171-B9DA-9BE47757D3DD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36" name="Page Number">
            <a:extLst>
              <a:ext uri="{FF2B5EF4-FFF2-40B4-BE49-F238E27FC236}">
                <a16:creationId xmlns:a16="http://schemas.microsoft.com/office/drawing/2014/main" id="{77477C98-E17A-4105-8AEE-91CEA05E9ED0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EF0F6D1-71BC-4CCD-8C5D-A82AD8A2D918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ection Footer">
            <a:extLst>
              <a:ext uri="{FF2B5EF4-FFF2-40B4-BE49-F238E27FC236}">
                <a16:creationId xmlns:a16="http://schemas.microsoft.com/office/drawing/2014/main" id="{B5E0E15B-B9C6-4041-874B-3CAF274BF6A5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39" name="Draft stamp">
            <a:extLst>
              <a:ext uri="{FF2B5EF4-FFF2-40B4-BE49-F238E27FC236}">
                <a16:creationId xmlns:a16="http://schemas.microsoft.com/office/drawing/2014/main" id="{BDD00203-5409-475A-AFF6-C1E5AB03CEAB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DF74B6-F5D6-4355-A97A-B1B4D5656E91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96B75A-3D80-4ABB-BD87-36FA40A820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2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ppendix Divider 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82139" y="483174"/>
            <a:ext cx="2635136" cy="977644"/>
          </a:xfrm>
        </p:spPr>
        <p:txBody>
          <a:bodyPr wrap="square" tIns="0" bIns="0" anchor="t">
            <a:spAutoFit/>
          </a:bodyPr>
          <a:lstStyle>
            <a:lvl1pPr algn="l">
              <a:defRPr sz="2118" b="1" i="1" cap="none" baseline="0">
                <a:latin typeface="+mj-lt"/>
              </a:defRPr>
            </a:lvl1pPr>
          </a:lstStyle>
          <a:p>
            <a:r>
              <a:rPr lang="en-GB" noProof="0"/>
              <a:t>Click to add Appendix Divider Title</a:t>
            </a:r>
          </a:p>
        </p:txBody>
      </p:sp>
      <p:sp>
        <p:nvSpPr>
          <p:cNvPr id="18" name="DividerTOCPlaceholder"/>
          <p:cNvSpPr txBox="1"/>
          <p:nvPr userDrawn="1">
            <p:custDataLst>
              <p:tags r:id="rId2"/>
            </p:custDataLst>
          </p:nvPr>
        </p:nvSpPr>
        <p:spPr>
          <a:xfrm>
            <a:off x="3262911" y="681353"/>
            <a:ext cx="5403272" cy="39070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endParaRPr lang="en-GB" sz="728" noProof="1">
              <a:solidFill>
                <a:schemeClr val="tx1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Date/Filepath" hidden="1"/>
          <p:cNvSpPr txBox="1"/>
          <p:nvPr userDrawn="1">
            <p:custDataLst>
              <p:tags r:id="rId3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16" name="Slide Tags" hidden="1"/>
          <p:cNvSpPr txBox="1"/>
          <p:nvPr userDrawn="1">
            <p:custDataLst>
              <p:tags r:id="rId4"/>
            </p:custDataLst>
          </p:nvPr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E48D0DE-32DA-41CE-B5F9-12A7A1078BD0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AEBF051-3F5D-441B-AC52-1D0E8C99127E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E37EC7-4114-4653-A302-42DB385DDF69}"/>
              </a:ext>
            </a:extLst>
          </p:cNvPr>
          <p:cNvSpPr txBox="1"/>
          <p:nvPr userDrawn="1"/>
        </p:nvSpPr>
        <p:spPr>
          <a:xfrm>
            <a:off x="502043" y="4864259"/>
            <a:ext cx="62345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596" b="1" noProof="0">
                <a:solidFill>
                  <a:schemeClr val="bg1"/>
                </a:solidFill>
                <a:latin typeface="+mn-lt"/>
                <a:cs typeface="Arial" pitchFamily="34" charset="0"/>
              </a:rPr>
              <a:t>IFG</a:t>
            </a:r>
          </a:p>
        </p:txBody>
      </p:sp>
      <p:sp>
        <p:nvSpPr>
          <p:cNvPr id="34" name="Section Footer">
            <a:extLst>
              <a:ext uri="{FF2B5EF4-FFF2-40B4-BE49-F238E27FC236}">
                <a16:creationId xmlns:a16="http://schemas.microsoft.com/office/drawing/2014/main" id="{4E67006F-5027-4D84-B1FD-D609ED69D967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9500659-1297-431D-8805-226C83114B84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52" name="Page Number">
            <a:extLst>
              <a:ext uri="{FF2B5EF4-FFF2-40B4-BE49-F238E27FC236}">
                <a16:creationId xmlns:a16="http://schemas.microsoft.com/office/drawing/2014/main" id="{9C0EDA02-5F15-4B34-BB1A-4A9711F2C434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791A32F-0263-4E87-ACC0-F9D725D805A1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ection Footer">
            <a:extLst>
              <a:ext uri="{FF2B5EF4-FFF2-40B4-BE49-F238E27FC236}">
                <a16:creationId xmlns:a16="http://schemas.microsoft.com/office/drawing/2014/main" id="{727095D3-879A-4237-A754-CD7CDC7C945D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55" name="Draft stamp">
            <a:extLst>
              <a:ext uri="{FF2B5EF4-FFF2-40B4-BE49-F238E27FC236}">
                <a16:creationId xmlns:a16="http://schemas.microsoft.com/office/drawing/2014/main" id="{8C1FFF39-C146-441A-9F35-BD0F8D906AA8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7E3A3EA-CC8A-4A70-A56B-53DD83814FE0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FC4EF26-8C11-4A9C-A4FA-43B9377B51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 a gl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nner"/>
          <p:cNvSpPr>
            <a:spLocks noGrp="1"/>
          </p:cNvSpPr>
          <p:nvPr>
            <p:ph type="title" hasCustomPrompt="1"/>
          </p:nvPr>
        </p:nvSpPr>
        <p:spPr>
          <a:xfrm>
            <a:off x="482139" y="476815"/>
            <a:ext cx="2635135" cy="556709"/>
          </a:xfrm>
        </p:spPr>
        <p:txBody>
          <a:bodyPr wrap="square" tIns="0" bIns="0" anchor="t">
            <a:noAutofit/>
          </a:bodyPr>
          <a:lstStyle>
            <a:lvl1pPr algn="l">
              <a:defRPr sz="993" b="1" i="0" cap="none">
                <a:solidFill>
                  <a:schemeClr val="accent2"/>
                </a:solidFill>
              </a:defRPr>
            </a:lvl1pPr>
          </a:lstStyle>
          <a:p>
            <a:r>
              <a:rPr lang="en-GB" noProof="0"/>
              <a:t>At a glance</a:t>
            </a:r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30" hasCustomPrompt="1"/>
          </p:nvPr>
        </p:nvSpPr>
        <p:spPr>
          <a:xfrm>
            <a:off x="3259639" y="476814"/>
            <a:ext cx="5402225" cy="556709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6742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 lang="en-GB" sz="728" b="0" i="1" kern="1200" noProof="0" dirty="0" smtClean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/>
              <a:t>IFG view – Insert text here</a:t>
            </a:r>
          </a:p>
        </p:txBody>
      </p:sp>
      <p:sp>
        <p:nvSpPr>
          <p:cNvPr id="30" name="HeaderTOCPlaceholder"/>
          <p:cNvSpPr txBox="1"/>
          <p:nvPr userDrawn="1">
            <p:custDataLst>
              <p:tags r:id="rId1"/>
            </p:custDataLst>
          </p:nvPr>
        </p:nvSpPr>
        <p:spPr>
          <a:xfrm>
            <a:off x="3258591" y="236787"/>
            <a:ext cx="5403272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596" noProof="1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Section Header"/>
          <p:cNvSpPr txBox="1"/>
          <p:nvPr userDrawn="1">
            <p:custDataLst>
              <p:tags r:id="rId2"/>
            </p:custDataLst>
          </p:nvPr>
        </p:nvSpPr>
        <p:spPr>
          <a:xfrm>
            <a:off x="482140" y="236785"/>
            <a:ext cx="2758526" cy="907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14" name="Date/Filepath" hidden="1"/>
          <p:cNvSpPr txBox="1"/>
          <p:nvPr userDrawn="1">
            <p:custDataLst>
              <p:tags r:id="rId3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11" name="Slide Tags" hidden="1"/>
          <p:cNvSpPr txBox="1"/>
          <p:nvPr userDrawn="1"/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sp>
        <p:nvSpPr>
          <p:cNvPr id="19" name="HeaderTOCPlaceholder">
            <a:extLst>
              <a:ext uri="{FF2B5EF4-FFF2-40B4-BE49-F238E27FC236}">
                <a16:creationId xmlns:a16="http://schemas.microsoft.com/office/drawing/2014/main" id="{AA481827-22D9-43BB-B697-C2EECA27112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3255820" y="236787"/>
            <a:ext cx="5403272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596" noProof="1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1" name="Section Header">
            <a:extLst>
              <a:ext uri="{FF2B5EF4-FFF2-40B4-BE49-F238E27FC236}">
                <a16:creationId xmlns:a16="http://schemas.microsoft.com/office/drawing/2014/main" id="{967B4A74-6284-4BCC-8096-5C827C86AAB9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82140" y="236785"/>
            <a:ext cx="2758526" cy="907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23" name="HeaderTOCPlaceholder">
            <a:extLst>
              <a:ext uri="{FF2B5EF4-FFF2-40B4-BE49-F238E27FC236}">
                <a16:creationId xmlns:a16="http://schemas.microsoft.com/office/drawing/2014/main" id="{FB3206B9-F4C9-4BF9-9A32-E5B5C505CF48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3255819" y="236787"/>
            <a:ext cx="5399468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596" noProof="1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4" name="Section Header">
            <a:extLst>
              <a:ext uri="{FF2B5EF4-FFF2-40B4-BE49-F238E27FC236}">
                <a16:creationId xmlns:a16="http://schemas.microsoft.com/office/drawing/2014/main" id="{9604A8D4-E7F2-4BE5-8D41-C9D71CB4788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82140" y="236785"/>
            <a:ext cx="2758526" cy="907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26" name="Section Header">
            <a:extLst>
              <a:ext uri="{FF2B5EF4-FFF2-40B4-BE49-F238E27FC236}">
                <a16:creationId xmlns:a16="http://schemas.microsoft.com/office/drawing/2014/main" id="{6F1D3E84-6F17-4757-A7BD-F31C981565BC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52652" y="236787"/>
            <a:ext cx="2788013" cy="90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792FD6-45DB-4EF6-BC3B-52C4F1ED95EB}"/>
              </a:ext>
            </a:extLst>
          </p:cNvPr>
          <p:cNvCxnSpPr>
            <a:cxnSpLocks/>
          </p:cNvCxnSpPr>
          <p:nvPr userDrawn="1"/>
        </p:nvCxnSpPr>
        <p:spPr>
          <a:xfrm>
            <a:off x="378594" y="1081932"/>
            <a:ext cx="8302214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DA4596-CD54-4F98-B95A-5D3FC797016F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9FD10C3-B927-4839-9214-FA964F84D4E5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245CBB-17F2-41DD-A3B4-061E05CABA93}"/>
              </a:ext>
            </a:extLst>
          </p:cNvPr>
          <p:cNvSpPr txBox="1"/>
          <p:nvPr userDrawn="1"/>
        </p:nvSpPr>
        <p:spPr>
          <a:xfrm>
            <a:off x="502043" y="4864259"/>
            <a:ext cx="62345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596" b="1" noProof="0">
                <a:solidFill>
                  <a:schemeClr val="bg1"/>
                </a:solidFill>
                <a:latin typeface="+mn-lt"/>
                <a:cs typeface="Arial" pitchFamily="34" charset="0"/>
              </a:rPr>
              <a:t>IFG</a:t>
            </a:r>
          </a:p>
        </p:txBody>
      </p:sp>
      <p:sp>
        <p:nvSpPr>
          <p:cNvPr id="35" name="Section Footer">
            <a:extLst>
              <a:ext uri="{FF2B5EF4-FFF2-40B4-BE49-F238E27FC236}">
                <a16:creationId xmlns:a16="http://schemas.microsoft.com/office/drawing/2014/main" id="{71CBAFF5-01DF-4E76-9EF5-386F70405690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E2A0F32-2199-4D6B-A52F-39842EEDB56D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53" name="Page Number">
            <a:extLst>
              <a:ext uri="{FF2B5EF4-FFF2-40B4-BE49-F238E27FC236}">
                <a16:creationId xmlns:a16="http://schemas.microsoft.com/office/drawing/2014/main" id="{BF1A4E9F-F1BA-414E-B971-91B8EBBFD17E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2833044-C17C-4824-B396-1E18B09A6476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ection Footer">
            <a:extLst>
              <a:ext uri="{FF2B5EF4-FFF2-40B4-BE49-F238E27FC236}">
                <a16:creationId xmlns:a16="http://schemas.microsoft.com/office/drawing/2014/main" id="{4C6D5A88-B4E1-47EF-8542-3FFCBD68565A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56" name="Draft stamp">
            <a:extLst>
              <a:ext uri="{FF2B5EF4-FFF2-40B4-BE49-F238E27FC236}">
                <a16:creationId xmlns:a16="http://schemas.microsoft.com/office/drawing/2014/main" id="{2834F01E-2122-4507-820C-FCEE3F1D87C5}"/>
              </a:ext>
            </a:extLst>
          </p:cNvPr>
          <p:cNvSpPr txBox="1"/>
          <p:nvPr userDrawn="1">
            <p:custDataLst>
              <p:tags r:id="rId12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72C206C-8176-4F46-BA7F-0D285D2B048C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82BCEC5-B2E2-4D66-81FE-3E347FFC628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0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 a glance Content: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nner"/>
          <p:cNvSpPr>
            <a:spLocks noGrp="1"/>
          </p:cNvSpPr>
          <p:nvPr>
            <p:ph type="title" hasCustomPrompt="1"/>
          </p:nvPr>
        </p:nvSpPr>
        <p:spPr>
          <a:xfrm>
            <a:off x="482139" y="429162"/>
            <a:ext cx="2635135" cy="556709"/>
          </a:xfrm>
        </p:spPr>
        <p:txBody>
          <a:bodyPr wrap="square" tIns="0" bIns="0" anchor="t">
            <a:noAutofit/>
          </a:bodyPr>
          <a:lstStyle>
            <a:lvl1pPr algn="l">
              <a:defRPr sz="993" b="1" i="0" cap="none">
                <a:solidFill>
                  <a:schemeClr val="accent2"/>
                </a:solidFill>
                <a:latin typeface="+mj-lt"/>
                <a:cs typeface="Arial"/>
              </a:defRPr>
            </a:lvl1pPr>
          </a:lstStyle>
          <a:p>
            <a:r>
              <a:rPr lang="en-GB" noProof="0"/>
              <a:t>At a glance – our views</a:t>
            </a:r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30" hasCustomPrompt="1"/>
          </p:nvPr>
        </p:nvSpPr>
        <p:spPr>
          <a:xfrm>
            <a:off x="3259638" y="429162"/>
            <a:ext cx="5403272" cy="556709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6742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 lang="en-GB" sz="728" b="0" i="1" kern="1200" noProof="0" dirty="0" smtClean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</a:lstStyle>
          <a:p>
            <a:pPr lvl="0" algn="l" defTabSz="674235" rtl="0" eaLnBrk="1" latinLnBrk="0" hangingPunct="1">
              <a:spcBef>
                <a:spcPct val="0"/>
              </a:spcBef>
              <a:buNone/>
            </a:pPr>
            <a:r>
              <a:rPr lang="en-GB"/>
              <a:t>Insert text here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quarter" idx="31"/>
          </p:nvPr>
        </p:nvSpPr>
        <p:spPr>
          <a:xfrm>
            <a:off x="482139" y="1084707"/>
            <a:ext cx="2635135" cy="35754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1" name="Content Placeholder 3"/>
          <p:cNvSpPr>
            <a:spLocks noGrp="1"/>
          </p:cNvSpPr>
          <p:nvPr>
            <p:ph sz="quarter" idx="32"/>
          </p:nvPr>
        </p:nvSpPr>
        <p:spPr>
          <a:xfrm>
            <a:off x="3258591" y="1084707"/>
            <a:ext cx="2635135" cy="35754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3" name="Content Placeholder 4"/>
          <p:cNvSpPr>
            <a:spLocks noGrp="1"/>
          </p:cNvSpPr>
          <p:nvPr>
            <p:ph sz="quarter" idx="33"/>
          </p:nvPr>
        </p:nvSpPr>
        <p:spPr>
          <a:xfrm>
            <a:off x="6026730" y="1084706"/>
            <a:ext cx="2635135" cy="359481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" name="HeaderTOCPlaceholder"/>
          <p:cNvSpPr txBox="1"/>
          <p:nvPr userDrawn="1">
            <p:custDataLst>
              <p:tags r:id="rId1"/>
            </p:custDataLst>
          </p:nvPr>
        </p:nvSpPr>
        <p:spPr>
          <a:xfrm>
            <a:off x="3258591" y="189135"/>
            <a:ext cx="5403272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596" noProof="1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Section Header"/>
          <p:cNvSpPr txBox="1"/>
          <p:nvPr userDrawn="1">
            <p:custDataLst>
              <p:tags r:id="rId2"/>
            </p:custDataLst>
          </p:nvPr>
        </p:nvSpPr>
        <p:spPr>
          <a:xfrm>
            <a:off x="482140" y="189132"/>
            <a:ext cx="2758526" cy="907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14" name="Date/Filepath" hidden="1"/>
          <p:cNvSpPr txBox="1"/>
          <p:nvPr userDrawn="1">
            <p:custDataLst>
              <p:tags r:id="rId3"/>
            </p:custDataLst>
          </p:nvPr>
        </p:nvSpPr>
        <p:spPr>
          <a:xfrm>
            <a:off x="2999514" y="200540"/>
            <a:ext cx="5652655" cy="91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596" noProof="1"/>
              <a:t>04/09/2020 C:\Users\Anton Hartanto\Documents\Project\Move 2\Report\NMU\P. Move 2 - NMU Draft documentt Report - 20200904.pptx</a:t>
            </a:r>
          </a:p>
        </p:txBody>
      </p:sp>
      <p:sp>
        <p:nvSpPr>
          <p:cNvPr id="11" name="Slide Tags" hidden="1"/>
          <p:cNvSpPr txBox="1"/>
          <p:nvPr userDrawn="1"/>
        </p:nvSpPr>
        <p:spPr>
          <a:xfrm>
            <a:off x="2" y="151282"/>
            <a:ext cx="1454728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8" noProof="1"/>
              <a:t>Slide Tags</a:t>
            </a:r>
          </a:p>
        </p:txBody>
      </p:sp>
      <p:sp>
        <p:nvSpPr>
          <p:cNvPr id="23" name="HeaderTOCPlaceholder">
            <a:extLst>
              <a:ext uri="{FF2B5EF4-FFF2-40B4-BE49-F238E27FC236}">
                <a16:creationId xmlns:a16="http://schemas.microsoft.com/office/drawing/2014/main" id="{A13487DD-8BC3-4922-A083-1478F5D92DA7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3255820" y="189135"/>
            <a:ext cx="5403272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596" noProof="1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4" name="Section Header">
            <a:extLst>
              <a:ext uri="{FF2B5EF4-FFF2-40B4-BE49-F238E27FC236}">
                <a16:creationId xmlns:a16="http://schemas.microsoft.com/office/drawing/2014/main" id="{B63DEC51-2B8C-44AA-B04D-16031AB3B56F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82140" y="189132"/>
            <a:ext cx="2758526" cy="907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26" name="HeaderTOCPlaceholder">
            <a:extLst>
              <a:ext uri="{FF2B5EF4-FFF2-40B4-BE49-F238E27FC236}">
                <a16:creationId xmlns:a16="http://schemas.microsoft.com/office/drawing/2014/main" id="{B3A810D6-ED76-4A19-9413-7BD246E5B4D8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3255819" y="189135"/>
            <a:ext cx="5399468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596" noProof="1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8" name="Section Header">
            <a:extLst>
              <a:ext uri="{FF2B5EF4-FFF2-40B4-BE49-F238E27FC236}">
                <a16:creationId xmlns:a16="http://schemas.microsoft.com/office/drawing/2014/main" id="{F5003D8B-5C9E-476F-AC64-DA9629EADD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82140" y="189132"/>
            <a:ext cx="2758526" cy="907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39" name="Section Header">
            <a:extLst>
              <a:ext uri="{FF2B5EF4-FFF2-40B4-BE49-F238E27FC236}">
                <a16:creationId xmlns:a16="http://schemas.microsoft.com/office/drawing/2014/main" id="{7F8AC63D-4696-4C4C-94EC-3564C745D3AD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52652" y="189135"/>
            <a:ext cx="2788013" cy="90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29E595D-CB9E-40A5-8305-64501956801F}"/>
              </a:ext>
            </a:extLst>
          </p:cNvPr>
          <p:cNvCxnSpPr>
            <a:cxnSpLocks/>
          </p:cNvCxnSpPr>
          <p:nvPr userDrawn="1"/>
        </p:nvCxnSpPr>
        <p:spPr>
          <a:xfrm>
            <a:off x="378594" y="1034280"/>
            <a:ext cx="8302214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HeaderTOCPlaceholder">
            <a:extLst>
              <a:ext uri="{FF2B5EF4-FFF2-40B4-BE49-F238E27FC236}">
                <a16:creationId xmlns:a16="http://schemas.microsoft.com/office/drawing/2014/main" id="{F4EEAB5D-8CC2-4108-9D6E-1AF205257549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3258591" y="236787"/>
            <a:ext cx="5403272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596" noProof="1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Section Header">
            <a:extLst>
              <a:ext uri="{FF2B5EF4-FFF2-40B4-BE49-F238E27FC236}">
                <a16:creationId xmlns:a16="http://schemas.microsoft.com/office/drawing/2014/main" id="{2677A78C-69AA-468C-969F-2DA6DD7B3786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482140" y="236785"/>
            <a:ext cx="2758526" cy="907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37" name="HeaderTOCPlaceholder">
            <a:extLst>
              <a:ext uri="{FF2B5EF4-FFF2-40B4-BE49-F238E27FC236}">
                <a16:creationId xmlns:a16="http://schemas.microsoft.com/office/drawing/2014/main" id="{43BEB253-0735-4AF0-B0D4-67C89D225DBA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>
          <a:xfrm>
            <a:off x="3255820" y="236787"/>
            <a:ext cx="5403272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596" noProof="1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Section Header">
            <a:extLst>
              <a:ext uri="{FF2B5EF4-FFF2-40B4-BE49-F238E27FC236}">
                <a16:creationId xmlns:a16="http://schemas.microsoft.com/office/drawing/2014/main" id="{C3ADA56C-3552-4E7A-8AE4-13F0B54785C0}"/>
              </a:ext>
            </a:extLst>
          </p:cNvPr>
          <p:cNvSpPr txBox="1"/>
          <p:nvPr userDrawn="1">
            <p:custDataLst>
              <p:tags r:id="rId12"/>
            </p:custDataLst>
          </p:nvPr>
        </p:nvSpPr>
        <p:spPr>
          <a:xfrm>
            <a:off x="482140" y="236785"/>
            <a:ext cx="2758526" cy="907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56" name="HeaderTOCPlaceholder">
            <a:extLst>
              <a:ext uri="{FF2B5EF4-FFF2-40B4-BE49-F238E27FC236}">
                <a16:creationId xmlns:a16="http://schemas.microsoft.com/office/drawing/2014/main" id="{1128A549-31A8-4E5F-AED6-BA9461D0A36D}"/>
              </a:ext>
            </a:extLst>
          </p:cNvPr>
          <p:cNvSpPr txBox="1"/>
          <p:nvPr userDrawn="1">
            <p:custDataLst>
              <p:tags r:id="rId13"/>
            </p:custDataLst>
          </p:nvPr>
        </p:nvSpPr>
        <p:spPr>
          <a:xfrm>
            <a:off x="3255819" y="236787"/>
            <a:ext cx="5399468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596" noProof="1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Section Header">
            <a:extLst>
              <a:ext uri="{FF2B5EF4-FFF2-40B4-BE49-F238E27FC236}">
                <a16:creationId xmlns:a16="http://schemas.microsoft.com/office/drawing/2014/main" id="{5847BB24-30DD-4B68-A937-CEF1AD33CD0A}"/>
              </a:ext>
            </a:extLst>
          </p:cNvPr>
          <p:cNvSpPr txBox="1"/>
          <p:nvPr userDrawn="1">
            <p:custDataLst>
              <p:tags r:id="rId14"/>
            </p:custDataLst>
          </p:nvPr>
        </p:nvSpPr>
        <p:spPr>
          <a:xfrm>
            <a:off x="482140" y="236785"/>
            <a:ext cx="2758526" cy="907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sp>
        <p:nvSpPr>
          <p:cNvPr id="58" name="Section Header">
            <a:extLst>
              <a:ext uri="{FF2B5EF4-FFF2-40B4-BE49-F238E27FC236}">
                <a16:creationId xmlns:a16="http://schemas.microsoft.com/office/drawing/2014/main" id="{608FE687-38B3-4FEE-A0F5-221A379BF4FE}"/>
              </a:ext>
            </a:extLst>
          </p:cNvPr>
          <p:cNvSpPr txBox="1"/>
          <p:nvPr userDrawn="1">
            <p:custDataLst>
              <p:tags r:id="rId15"/>
            </p:custDataLst>
          </p:nvPr>
        </p:nvSpPr>
        <p:spPr>
          <a:xfrm>
            <a:off x="452652" y="236787"/>
            <a:ext cx="2788013" cy="90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596" noProof="1">
              <a:solidFill>
                <a:schemeClr val="tx1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9195402-3315-43B7-95AD-CCED9A4384EC}"/>
              </a:ext>
            </a:extLst>
          </p:cNvPr>
          <p:cNvCxnSpPr/>
          <p:nvPr userDrawn="1"/>
        </p:nvCxnSpPr>
        <p:spPr>
          <a:xfrm>
            <a:off x="378594" y="332090"/>
            <a:ext cx="8302214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0F097E66-435C-46FF-ACBC-1EFF87A78B3E}"/>
              </a:ext>
            </a:extLst>
          </p:cNvPr>
          <p:cNvSpPr/>
          <p:nvPr userDrawn="1"/>
        </p:nvSpPr>
        <p:spPr>
          <a:xfrm>
            <a:off x="378595" y="240881"/>
            <a:ext cx="8303657" cy="3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01A19D-462A-4A66-B5FE-63C4F3CE16E9}"/>
              </a:ext>
            </a:extLst>
          </p:cNvPr>
          <p:cNvSpPr txBox="1"/>
          <p:nvPr userDrawn="1"/>
        </p:nvSpPr>
        <p:spPr>
          <a:xfrm>
            <a:off x="502043" y="4864259"/>
            <a:ext cx="62345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596" b="1" noProof="0">
                <a:solidFill>
                  <a:schemeClr val="bg1"/>
                </a:solidFill>
                <a:latin typeface="+mn-lt"/>
                <a:cs typeface="Arial" pitchFamily="34" charset="0"/>
              </a:rPr>
              <a:t>IFG</a:t>
            </a:r>
          </a:p>
        </p:txBody>
      </p:sp>
      <p:sp>
        <p:nvSpPr>
          <p:cNvPr id="62" name="Section Footer">
            <a:extLst>
              <a:ext uri="{FF2B5EF4-FFF2-40B4-BE49-F238E27FC236}">
                <a16:creationId xmlns:a16="http://schemas.microsoft.com/office/drawing/2014/main" id="{D9051607-A7EB-4634-B45E-99C1E1BDFBDE}"/>
              </a:ext>
            </a:extLst>
          </p:cNvPr>
          <p:cNvSpPr txBox="1"/>
          <p:nvPr userDrawn="1">
            <p:custDataLst>
              <p:tags r:id="rId16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7EED199-D8D9-48D7-8A3D-66EE3360F39D}"/>
              </a:ext>
            </a:extLst>
          </p:cNvPr>
          <p:cNvSpPr/>
          <p:nvPr userDrawn="1"/>
        </p:nvSpPr>
        <p:spPr>
          <a:xfrm>
            <a:off x="525724" y="4699444"/>
            <a:ext cx="8180771" cy="20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8">
              <a:solidFill>
                <a:schemeClr val="tx2"/>
              </a:solidFill>
            </a:endParaRPr>
          </a:p>
        </p:txBody>
      </p:sp>
      <p:sp>
        <p:nvSpPr>
          <p:cNvPr id="65" name="Page Number">
            <a:extLst>
              <a:ext uri="{FF2B5EF4-FFF2-40B4-BE49-F238E27FC236}">
                <a16:creationId xmlns:a16="http://schemas.microsoft.com/office/drawing/2014/main" id="{469A2E27-07A6-404E-8B9A-E0AFF53A9211}"/>
              </a:ext>
            </a:extLst>
          </p:cNvPr>
          <p:cNvSpPr txBox="1"/>
          <p:nvPr userDrawn="1">
            <p:custDataLst>
              <p:tags r:id="rId17"/>
            </p:custDataLst>
          </p:nvPr>
        </p:nvSpPr>
        <p:spPr>
          <a:xfrm>
            <a:off x="8370916" y="4769180"/>
            <a:ext cx="288177" cy="91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662"/>
              </a:lnSpc>
            </a:pPr>
            <a:endParaRPr lang="en-GB" sz="596" noProof="1">
              <a:solidFill>
                <a:schemeClr val="tx2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4404D88-98B8-4AE5-8125-BCEB1C4D4ADE}"/>
              </a:ext>
            </a:extLst>
          </p:cNvPr>
          <p:cNvCxnSpPr/>
          <p:nvPr userDrawn="1"/>
        </p:nvCxnSpPr>
        <p:spPr>
          <a:xfrm>
            <a:off x="482139" y="4741792"/>
            <a:ext cx="817972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ection Footer">
            <a:extLst>
              <a:ext uri="{FF2B5EF4-FFF2-40B4-BE49-F238E27FC236}">
                <a16:creationId xmlns:a16="http://schemas.microsoft.com/office/drawing/2014/main" id="{A1FEE503-23EA-484F-9234-C141B65759A3}"/>
              </a:ext>
            </a:extLst>
          </p:cNvPr>
          <p:cNvSpPr txBox="1"/>
          <p:nvPr userDrawn="1">
            <p:custDataLst>
              <p:tags r:id="rId18"/>
            </p:custDataLst>
          </p:nvPr>
        </p:nvSpPr>
        <p:spPr>
          <a:xfrm>
            <a:off x="482139" y="4668416"/>
            <a:ext cx="263513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596" noProof="1">
              <a:solidFill>
                <a:schemeClr val="tx2"/>
              </a:solidFill>
            </a:endParaRPr>
          </a:p>
        </p:txBody>
      </p:sp>
      <p:sp>
        <p:nvSpPr>
          <p:cNvPr id="68" name="Draft stamp">
            <a:extLst>
              <a:ext uri="{FF2B5EF4-FFF2-40B4-BE49-F238E27FC236}">
                <a16:creationId xmlns:a16="http://schemas.microsoft.com/office/drawing/2014/main" id="{857D92E1-43D5-46DD-839C-23419AD0C86E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4227025" y="4792197"/>
            <a:ext cx="1936865" cy="916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596" b="1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Draft document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C97C509-06C0-4675-BDBD-2D16679B5137}"/>
              </a:ext>
            </a:extLst>
          </p:cNvPr>
          <p:cNvSpPr/>
          <p:nvPr userDrawn="1"/>
        </p:nvSpPr>
        <p:spPr>
          <a:xfrm>
            <a:off x="487977" y="4789446"/>
            <a:ext cx="1647871" cy="163426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596" b="1">
                <a:solidFill>
                  <a:schemeClr val="tx1">
                    <a:lumMod val="50000"/>
                    <a:lumOff val="50000"/>
                  </a:schemeClr>
                </a:solidFill>
              </a:rPr>
              <a:t>Strictly private and confidential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37A7226-B50F-443A-B963-5E625DB1FBC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6" y="4889088"/>
            <a:ext cx="189176" cy="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08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26468E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9144000" cy="139200"/>
          </a:xfrm>
          <a:prstGeom prst="rect">
            <a:avLst/>
          </a:prstGeom>
          <a:gradFill>
            <a:gsLst>
              <a:gs pos="0">
                <a:srgbClr val="E30613"/>
              </a:gs>
              <a:gs pos="34000">
                <a:srgbClr val="EA0000"/>
              </a:gs>
              <a:gs pos="65000">
                <a:srgbClr val="C28009"/>
              </a:gs>
              <a:gs pos="100000">
                <a:srgbClr val="C2800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0" y="5064981"/>
            <a:ext cx="9144000" cy="83100"/>
          </a:xfrm>
          <a:prstGeom prst="rect">
            <a:avLst/>
          </a:prstGeom>
          <a:solidFill>
            <a:srgbClr val="E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0;p1" title="dunamis horizontal Transparace.png">
            <a:extLst>
              <a:ext uri="{FF2B5EF4-FFF2-40B4-BE49-F238E27FC236}">
                <a16:creationId xmlns:a16="http://schemas.microsoft.com/office/drawing/2014/main" id="{0029FA52-D4DC-D361-651A-FD4D7C304B5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025" y="220150"/>
            <a:ext cx="1271977" cy="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A80C873-D70B-AF58-EF66-E74D5A870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1892" y="232131"/>
            <a:ext cx="1271977" cy="320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A30BF-8470-305E-EF6A-18F8404F476B}"/>
              </a:ext>
            </a:extLst>
          </p:cNvPr>
          <p:cNvSpPr txBox="1"/>
          <p:nvPr userDrawn="1"/>
        </p:nvSpPr>
        <p:spPr>
          <a:xfrm>
            <a:off x="152703" y="4758466"/>
            <a:ext cx="2999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26468E"/>
                </a:solidFill>
              </a:rPr>
              <a:t>©️ DUNAMIS ORGANIZATION SERVICES 2025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F1323A1-38E7-0625-87EF-221A3DE5D65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75285313"/>
              </p:ext>
            </p:extLst>
          </p:nvPr>
        </p:nvGraphicFramePr>
        <p:xfrm>
          <a:off x="3025422" y="737384"/>
          <a:ext cx="5904089" cy="4233697"/>
        </p:xfrm>
        <a:graphic>
          <a:graphicData uri="http://schemas.openxmlformats.org/drawingml/2006/table">
            <a:tbl>
              <a:tblPr/>
              <a:tblGrid>
                <a:gridCol w="975923">
                  <a:extLst>
                    <a:ext uri="{9D8B030D-6E8A-4147-A177-3AD203B41FA5}">
                      <a16:colId xmlns:a16="http://schemas.microsoft.com/office/drawing/2014/main" val="389181004"/>
                    </a:ext>
                  </a:extLst>
                </a:gridCol>
                <a:gridCol w="1486299">
                  <a:extLst>
                    <a:ext uri="{9D8B030D-6E8A-4147-A177-3AD203B41FA5}">
                      <a16:colId xmlns:a16="http://schemas.microsoft.com/office/drawing/2014/main" val="1712190242"/>
                    </a:ext>
                  </a:extLst>
                </a:gridCol>
                <a:gridCol w="1759077">
                  <a:extLst>
                    <a:ext uri="{9D8B030D-6E8A-4147-A177-3AD203B41FA5}">
                      <a16:colId xmlns:a16="http://schemas.microsoft.com/office/drawing/2014/main" val="1012182211"/>
                    </a:ext>
                  </a:extLst>
                </a:gridCol>
                <a:gridCol w="1682790">
                  <a:extLst>
                    <a:ext uri="{9D8B030D-6E8A-4147-A177-3AD203B41FA5}">
                      <a16:colId xmlns:a16="http://schemas.microsoft.com/office/drawing/2014/main" val="3951246793"/>
                    </a:ext>
                  </a:extLst>
                </a:gridCol>
              </a:tblGrid>
              <a:tr h="2647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KEYWORD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PENJELASAN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DO’S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1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DON’TS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2C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534716"/>
                  </a:ext>
                </a:extLst>
              </a:tr>
              <a:tr h="795376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TRUSTED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memenuhi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komitmen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sudah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dibuat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Memiliki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keselarasan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antara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perkataan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Tindakan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dalam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melayani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kebutuhan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Menjalankan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komitmen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fokus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hanya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pada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kenyamanan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diri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sendiri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bahkan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sampai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melampaui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hal-hal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menjadi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kewenangannya</a:t>
                      </a:r>
                      <a:endParaRPr lang="en-ID" sz="900" b="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299867"/>
                  </a:ext>
                </a:extLst>
              </a:tr>
              <a:tr h="1011744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TRANSPARANT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mengedepankan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transparansi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dalam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segala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aspek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proses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kerja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risiko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kerja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maupun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komunikasi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Mengkomunikasikan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resiko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mungkin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muncul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terbuka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kepada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next process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sehingga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dapat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ditentukan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Langkah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mitigasinya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Menolak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memberikan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umpan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balik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terbuka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peningkatan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kualitas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Bersama.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877927"/>
                  </a:ext>
                </a:extLst>
              </a:tr>
              <a:tr h="1036927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COMPLI-ANCE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berpegang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teguh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kepada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GCG, ESG, tata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nilai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kode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etik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perusahaan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Menjalankan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GCG dan ESG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serta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menjadikan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tata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nilai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,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kode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etik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Perusahaan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sebagai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indikator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utama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pengambilan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keputusan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professional.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Menutupi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pelanggaran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dilakukan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oleh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kerja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karena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pertimbangan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relasi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785831"/>
                  </a:ext>
                </a:extLst>
              </a:tr>
              <a:tr h="817000"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1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EQUITY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Setiap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insan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LRT Jakarta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berinteraksi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secara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adil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seluruh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pihak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baik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internal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maupun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eksternal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mempertimbangkan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kebutuhan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usaha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sudah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diberikan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 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Memberikan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apresiasi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kesempatan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sesuai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usaha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sudah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diberikan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oleh orang lain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dalam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pekerjaan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Bersikap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tidak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adil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kepada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organisasi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dengan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mengabaikan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kesempatan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diberikan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untuk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menunjukkan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potensi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dan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kinerja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terbaik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yang </a:t>
                      </a:r>
                      <a:r>
                        <a:rPr lang="en-ID" sz="900" b="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dimiliki</a:t>
                      </a:r>
                      <a:r>
                        <a:rPr lang="en-ID" sz="900" b="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.  </a:t>
                      </a:r>
                    </a:p>
                  </a:txBody>
                  <a:tcPr marL="4619" marR="4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3882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E67F7EC-014F-35AB-5C04-7F10B3B119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38035" t="53214" r="51797" b="23167"/>
          <a:stretch>
            <a:fillRect/>
          </a:stretch>
        </p:blipFill>
        <p:spPr>
          <a:xfrm>
            <a:off x="797194" y="737384"/>
            <a:ext cx="1108954" cy="1448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12E22D-B076-35D1-7263-AA8380793671}"/>
              </a:ext>
            </a:extLst>
          </p:cNvPr>
          <p:cNvSpPr txBox="1"/>
          <p:nvPr userDrawn="1"/>
        </p:nvSpPr>
        <p:spPr>
          <a:xfrm>
            <a:off x="349242" y="2653409"/>
            <a:ext cx="241455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Bertindak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konsisten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dengan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nilai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moral,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nilai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perusahaan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,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kode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etik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, dan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hati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Nurani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dengan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intensi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menegakkan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kebenaran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dalam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melayani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pelanggan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internal dan </a:t>
            </a:r>
            <a:r>
              <a:rPr kumimoji="0" lang="en-ID" sz="1000" b="1" i="1" u="none" strike="noStrike" kern="0" cap="none" spc="0" normalizeH="0" baseline="0" noProof="0" dirty="0" err="1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eksternal</a:t>
            </a:r>
            <a:r>
              <a:rPr kumimoji="0" lang="en-ID" sz="1000" b="1" i="1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D" sz="1000" b="0" i="0" u="none" strike="noStrike" kern="0" cap="none" spc="0" normalizeH="0" baseline="0" noProof="0" dirty="0" err="1">
              <a:ln>
                <a:noFill/>
              </a:ln>
              <a:solidFill>
                <a:srgbClr val="212121">
                  <a:lumMod val="10000"/>
                </a:srgbClr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4AD98F-97D2-40DA-0C51-E2237CF5AF18}"/>
              </a:ext>
            </a:extLst>
          </p:cNvPr>
          <p:cNvSpPr txBox="1"/>
          <p:nvPr userDrawn="1"/>
        </p:nvSpPr>
        <p:spPr>
          <a:xfrm>
            <a:off x="349242" y="2186303"/>
            <a:ext cx="258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272E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JUJUR</a:t>
            </a:r>
          </a:p>
        </p:txBody>
      </p:sp>
    </p:spTree>
    <p:extLst>
      <p:ext uri="{BB962C8B-B14F-4D97-AF65-F5344CB8AC3E}">
        <p14:creationId xmlns:p14="http://schemas.microsoft.com/office/powerpoint/2010/main" val="7617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escriptor"/>
          <p:cNvSpPr txBox="1"/>
          <p:nvPr userDrawn="1">
            <p:custDataLst>
              <p:tags r:id="rId1"/>
            </p:custDataLst>
          </p:nvPr>
        </p:nvSpPr>
        <p:spPr bwMode="white">
          <a:xfrm>
            <a:off x="1870363" y="445451"/>
            <a:ext cx="24046" cy="101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GB" sz="662" noProof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2" name="Confidentiality Stamp"/>
          <p:cNvSpPr txBox="1"/>
          <p:nvPr userDrawn="1">
            <p:custDataLst>
              <p:tags r:id="rId2"/>
            </p:custDataLst>
          </p:nvPr>
        </p:nvSpPr>
        <p:spPr>
          <a:xfrm>
            <a:off x="482140" y="2468882"/>
            <a:ext cx="1113905" cy="101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662" i="1" noProof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</a:p>
        </p:txBody>
      </p:sp>
      <p:sp>
        <p:nvSpPr>
          <p:cNvPr id="34" name="Draft Stamp"/>
          <p:cNvSpPr txBox="1"/>
          <p:nvPr userDrawn="1">
            <p:custDataLst>
              <p:tags r:id="rId3"/>
            </p:custDataLst>
          </p:nvPr>
        </p:nvSpPr>
        <p:spPr bwMode="black">
          <a:xfrm>
            <a:off x="482139" y="2674620"/>
            <a:ext cx="1246909" cy="193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90768" rtlCol="0" anchor="t" anchorCtr="0">
            <a:spAutoFit/>
          </a:bodyPr>
          <a:lstStyle/>
          <a:p>
            <a:pPr algn="l">
              <a:lnSpc>
                <a:spcPct val="100000"/>
              </a:lnSpc>
            </a:pPr>
            <a:endParaRPr lang="en-GB" sz="662" b="1" i="1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40" name="Report Date"/>
          <p:cNvSpPr txBox="1"/>
          <p:nvPr userDrawn="1">
            <p:custDataLst>
              <p:tags r:id="rId4"/>
            </p:custDataLst>
          </p:nvPr>
        </p:nvSpPr>
        <p:spPr bwMode="black">
          <a:xfrm>
            <a:off x="482140" y="2874310"/>
            <a:ext cx="1113905" cy="101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en-GB" sz="662" i="1">
              <a:latin typeface="Georgia" pitchFamily="18" charset="0"/>
            </a:endParaRPr>
          </a:p>
        </p:txBody>
      </p:sp>
      <p:cxnSp>
        <p:nvCxnSpPr>
          <p:cNvPr id="25" name="Frame Line"/>
          <p:cNvCxnSpPr/>
          <p:nvPr userDrawn="1"/>
        </p:nvCxnSpPr>
        <p:spPr>
          <a:xfrm flipV="1">
            <a:off x="346365" y="2378113"/>
            <a:ext cx="1246909" cy="95294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34"/>
          <p:cNvSpPr>
            <a:spLocks noGrp="1"/>
          </p:cNvSpPr>
          <p:nvPr>
            <p:ph sz="quarter" idx="10" hasCustomPrompt="1"/>
            <p:custDataLst>
              <p:tags r:id="rId5"/>
            </p:custDataLst>
          </p:nvPr>
        </p:nvSpPr>
        <p:spPr>
          <a:xfrm>
            <a:off x="482140" y="3073999"/>
            <a:ext cx="1113905" cy="859267"/>
          </a:xfrm>
        </p:spPr>
        <p:txBody>
          <a:bodyPr/>
          <a:lstStyle>
            <a:lvl1pPr>
              <a:defRPr sz="662" i="1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36" name="Cover image"/>
          <p:cNvSpPr txBox="1"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731213" y="2375718"/>
            <a:ext cx="6109027" cy="2117912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>
            <a:noAutofit/>
          </a:bodyPr>
          <a:lstStyle/>
          <a:p>
            <a:pPr indent="-202270">
              <a:spcAft>
                <a:spcPts val="664"/>
              </a:spcAft>
            </a:pPr>
            <a:endParaRPr lang="en-GB" sz="1456">
              <a:latin typeface="Georgia" pitchFamily="18" charset="0"/>
            </a:endParaRPr>
          </a:p>
        </p:txBody>
      </p:sp>
      <p:sp>
        <p:nvSpPr>
          <p:cNvPr id="33" name="Report Title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 bwMode="white">
          <a:xfrm>
            <a:off x="1869837" y="834512"/>
            <a:ext cx="5403272" cy="357983"/>
          </a:xfrm>
        </p:spPr>
        <p:txBody>
          <a:bodyPr vert="horz" lIns="0" tIns="0" rIns="0" bIns="64008" rtlCol="0" anchor="t" anchorCtr="0">
            <a:spAutoFit/>
          </a:bodyPr>
          <a:lstStyle>
            <a:lvl1pPr algn="l" defTabSz="6742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118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/>
              <a:t>Report Title</a:t>
            </a:r>
          </a:p>
        </p:txBody>
      </p:sp>
      <p:sp>
        <p:nvSpPr>
          <p:cNvPr id="37" name="Report Subtitle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 bwMode="white">
          <a:xfrm>
            <a:off x="1869837" y="1178057"/>
            <a:ext cx="5403272" cy="293293"/>
          </a:xfrm>
        </p:spPr>
        <p:txBody>
          <a:bodyPr tIns="0" bIns="0"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118" baseline="0">
                <a:solidFill>
                  <a:schemeClr val="bg1"/>
                </a:solidFill>
                <a:latin typeface="+mj-lt"/>
              </a:defRPr>
            </a:lvl1pPr>
            <a:lvl2pPr marL="33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8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85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22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59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96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717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2" y="1794904"/>
            <a:ext cx="5292080" cy="108012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>
                <a:ea typeface="맑은 고딕" pitchFamily="50" charset="-127"/>
              </a:rPr>
              <a:t>FREE </a:t>
            </a:r>
          </a:p>
          <a:p>
            <a:r>
              <a:rPr lang="en-US" altLang="ko-KR">
                <a:ea typeface="맑은 고딕" pitchFamily="50" charset="-127"/>
              </a:rPr>
              <a:t>PPT TEMPLATES</a:t>
            </a:r>
            <a:endParaRPr lang="en-US" altLang="ko-KR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851773" y="2947030"/>
            <a:ext cx="5292080" cy="488816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ko-KR" b="1"/>
              <a:t>INSERT THE TITLE 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b="1"/>
              <a:t>OF YOUR PRESENTATION HERE</a:t>
            </a:r>
            <a:endParaRPr lang="en-US" altLang="ko-KR"/>
          </a:p>
        </p:txBody>
      </p:sp>
      <p:pic>
        <p:nvPicPr>
          <p:cNvPr id="1026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641" y="657349"/>
            <a:ext cx="1765300" cy="391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25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72243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148307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3311862" y="737643"/>
            <a:ext cx="2520280" cy="2520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353" y="1139212"/>
            <a:ext cx="819298" cy="181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51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200">
                <a:solidFill>
                  <a:srgbClr val="00338D"/>
                </a:solidFill>
                <a:latin typeface="Univers 45 Light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1339" y="152897"/>
            <a:ext cx="7930569" cy="126900"/>
          </a:xfrm>
          <a:prstGeom prst="rect">
            <a:avLst/>
          </a:prstGeom>
        </p:spPr>
        <p:txBody>
          <a:bodyPr lIns="0" anchor="ctr"/>
          <a:lstStyle>
            <a:lvl1pPr>
              <a:spcAft>
                <a:spcPts val="0"/>
              </a:spcAft>
              <a:defRPr sz="750">
                <a:solidFill>
                  <a:srgbClr val="00338D"/>
                </a:solidFill>
                <a:latin typeface="Univers 45 Light" pitchFamily="2" charset="0"/>
              </a:defRPr>
            </a:lvl1pPr>
          </a:lstStyle>
          <a:p>
            <a:pPr lvl="0"/>
            <a:r>
              <a:rPr lang="en-US"/>
              <a:t>Super title here</a:t>
            </a:r>
          </a:p>
        </p:txBody>
      </p:sp>
    </p:spTree>
    <p:extLst>
      <p:ext uri="{BB962C8B-B14F-4D97-AF65-F5344CB8AC3E}">
        <p14:creationId xmlns:p14="http://schemas.microsoft.com/office/powerpoint/2010/main" val="22557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51">
              <a:spcBef>
                <a:spcPts val="225"/>
              </a:spcBef>
              <a:spcAft>
                <a:spcPts val="225"/>
              </a:spcAft>
            </a:pPr>
            <a:endParaRPr lang="en-US" sz="1875" b="1" err="1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586062" y="2382"/>
            <a:ext cx="2557938" cy="51435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51"/>
            <a:endParaRPr lang="en-US" sz="825">
              <a:solidFill>
                <a:srgbClr val="F0F0F0"/>
              </a:solidFill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3" y="129159"/>
            <a:ext cx="5939028" cy="142574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416053" y="427222"/>
            <a:ext cx="5939028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350" b="0" dirty="0">
                <a:solidFill>
                  <a:schemeClr val="accent6">
                    <a:lumMod val="10000"/>
                  </a:schemeClr>
                </a:solidFill>
                <a:latin typeface="+mj-lt"/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4876253"/>
            <a:ext cx="5458396" cy="923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latin typeface="+mj-lt"/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685851"/>
            <a:r>
              <a:rPr lang="en-US" sz="600">
                <a:solidFill>
                  <a:srgbClr val="333333"/>
                </a:solidFill>
              </a:rPr>
              <a:t>Source: …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881" y="0"/>
            <a:ext cx="920942" cy="5114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7087"/>
            <a:ext cx="2228850" cy="1666414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713845" y="4751875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E81BDF-00BE-4F84-B490-15AF6D371514}" type="slidenum">
              <a:rPr lang="id-ID" sz="900" smtClean="0"/>
              <a:pPr/>
              <a:t>‹#›</a:t>
            </a:fld>
            <a:endParaRPr lang="id-ID" sz="900"/>
          </a:p>
        </p:txBody>
      </p:sp>
    </p:spTree>
    <p:extLst>
      <p:ext uri="{BB962C8B-B14F-4D97-AF65-F5344CB8AC3E}">
        <p14:creationId xmlns:p14="http://schemas.microsoft.com/office/powerpoint/2010/main" val="151029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51">
              <a:spcBef>
                <a:spcPts val="225"/>
              </a:spcBef>
              <a:spcAft>
                <a:spcPts val="225"/>
              </a:spcAft>
            </a:pPr>
            <a:endParaRPr lang="en-US" sz="1875" b="1" err="1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569714" y="0"/>
            <a:ext cx="4574286" cy="51435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51"/>
            <a:endParaRPr lang="en-US" sz="825">
              <a:solidFill>
                <a:srgbClr val="F0F0F0"/>
              </a:solidFill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3" y="129159"/>
            <a:ext cx="3799332" cy="142574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416053" y="427222"/>
            <a:ext cx="3799332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350" b="0" dirty="0">
                <a:solidFill>
                  <a:schemeClr val="accent6">
                    <a:lumMod val="10000"/>
                  </a:schemeClr>
                </a:solidFill>
                <a:latin typeface="+mj-lt"/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4876253"/>
            <a:ext cx="5458396" cy="923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latin typeface="+mj-lt"/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685851"/>
            <a:r>
              <a:rPr lang="en-US" sz="600">
                <a:solidFill>
                  <a:srgbClr val="333333"/>
                </a:solidFill>
              </a:rPr>
              <a:t>Source: …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881" y="0"/>
            <a:ext cx="920942" cy="5114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7087"/>
            <a:ext cx="2228850" cy="1666414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713845" y="4751875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E81BDF-00BE-4F84-B490-15AF6D371514}" type="slidenum">
              <a:rPr lang="id-ID" sz="900" smtClean="0"/>
              <a:pPr/>
              <a:t>‹#›</a:t>
            </a:fld>
            <a:endParaRPr lang="id-ID" sz="900"/>
          </a:p>
        </p:txBody>
      </p:sp>
    </p:spTree>
    <p:extLst>
      <p:ext uri="{BB962C8B-B14F-4D97-AF65-F5344CB8AC3E}">
        <p14:creationId xmlns:p14="http://schemas.microsoft.com/office/powerpoint/2010/main" val="269251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51">
              <a:spcBef>
                <a:spcPts val="225"/>
              </a:spcBef>
              <a:spcAft>
                <a:spcPts val="225"/>
              </a:spcAft>
            </a:pPr>
            <a:endParaRPr lang="en-US" sz="1875" b="1" err="1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2560320" y="0"/>
            <a:ext cx="6583680" cy="51435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51"/>
            <a:endParaRPr lang="en-US" sz="825">
              <a:solidFill>
                <a:srgbClr val="F0F0F0"/>
              </a:solidFill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2058279"/>
            <a:ext cx="1885950" cy="577081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416052" y="2744733"/>
            <a:ext cx="1885950" cy="415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350" b="0" dirty="0">
                <a:solidFill>
                  <a:schemeClr val="accent6">
                    <a:lumMod val="10000"/>
                  </a:schemeClr>
                </a:solidFill>
                <a:latin typeface="+mj-lt"/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4876253"/>
            <a:ext cx="5458396" cy="923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latin typeface="+mj-lt"/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685851"/>
            <a:r>
              <a:rPr lang="en-US" sz="600">
                <a:solidFill>
                  <a:srgbClr val="333333"/>
                </a:solidFill>
              </a:rPr>
              <a:t>Source: …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881" y="0"/>
            <a:ext cx="920942" cy="511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7087"/>
            <a:ext cx="2228850" cy="1666414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713845" y="4751875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E81BDF-00BE-4F84-B490-15AF6D371514}" type="slidenum">
              <a:rPr lang="id-ID" sz="900" smtClean="0"/>
              <a:pPr/>
              <a:t>‹#›</a:t>
            </a:fld>
            <a:endParaRPr lang="id-ID" sz="900"/>
          </a:p>
        </p:txBody>
      </p:sp>
    </p:spTree>
    <p:extLst>
      <p:ext uri="{BB962C8B-B14F-4D97-AF65-F5344CB8AC3E}">
        <p14:creationId xmlns:p14="http://schemas.microsoft.com/office/powerpoint/2010/main" val="64225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72" imgH="588" progId="TCLayout.ActiveDocument.1">
                  <p:embed/>
                </p:oleObj>
              </mc:Choice>
              <mc:Fallback>
                <p:oleObj name="think-cell Slide" r:id="rId8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51">
              <a:spcBef>
                <a:spcPts val="225"/>
              </a:spcBef>
              <a:spcAft>
                <a:spcPts val="225"/>
              </a:spcAft>
            </a:pPr>
            <a:endParaRPr lang="en-US" sz="1875" b="1" err="1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16052" y="129159"/>
            <a:ext cx="5225796" cy="142574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5872734" y="0"/>
            <a:ext cx="3271266" cy="51435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51"/>
            <a:endParaRPr lang="en-US" sz="825">
              <a:solidFill>
                <a:srgbClr val="F0F0F0"/>
              </a:solidFill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416052" y="427222"/>
            <a:ext cx="522579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350" b="0" dirty="0">
                <a:solidFill>
                  <a:schemeClr val="accent6">
                    <a:lumMod val="10000"/>
                  </a:schemeClr>
                </a:solidFill>
                <a:latin typeface="+mj-lt"/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3" y="4876253"/>
            <a:ext cx="5225797" cy="923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latin typeface="+mj-lt"/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685851"/>
            <a:r>
              <a:rPr lang="en-US" sz="600">
                <a:solidFill>
                  <a:srgbClr val="333333"/>
                </a:solidFill>
              </a:rPr>
              <a:t>Source: …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881" y="0"/>
            <a:ext cx="920942" cy="5114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7087"/>
            <a:ext cx="2228850" cy="1666414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713845" y="4751875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E81BDF-00BE-4F84-B490-15AF6D371514}" type="slidenum">
              <a:rPr lang="id-ID" sz="900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id-ID" sz="900">
              <a:solidFill>
                <a:srgbClr val="3333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7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13" imgH="416" progId="TCLayout.ActiveDocument.1">
                  <p:embed/>
                </p:oleObj>
              </mc:Choice>
              <mc:Fallback>
                <p:oleObj name="think-cell Slide" r:id="rId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>
              <a:spcBef>
                <a:spcPts val="225"/>
              </a:spcBef>
              <a:spcAft>
                <a:spcPts val="225"/>
              </a:spcAft>
            </a:pPr>
            <a:endParaRPr lang="en-US" sz="1875" b="1" err="1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16052" y="4876253"/>
            <a:ext cx="5458396" cy="923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latin typeface="+mj-lt"/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685835"/>
            <a:r>
              <a:rPr lang="en-US" sz="600">
                <a:solidFill>
                  <a:srgbClr val="333333"/>
                </a:solidFill>
              </a:rPr>
              <a:t>Source: …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880" y="0"/>
            <a:ext cx="920942" cy="5114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7087"/>
            <a:ext cx="2228850" cy="166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3/4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38138F7C-9BD9-C847-B098-26D1742CE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1946"/>
          <a:stretch/>
        </p:blipFill>
        <p:spPr>
          <a:xfrm>
            <a:off x="2009632" y="0"/>
            <a:ext cx="7134368" cy="5143500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3" imgH="416" progId="TCLayout.ActiveDocument.1">
                  <p:embed/>
                </p:oleObj>
              </mc:Choice>
              <mc:Fallback>
                <p:oleObj name="think-cell Slide" r:id="rId7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>
              <a:spcBef>
                <a:spcPts val="225"/>
              </a:spcBef>
              <a:spcAft>
                <a:spcPts val="225"/>
              </a:spcAft>
            </a:pPr>
            <a:endParaRPr lang="en-US" sz="1875" b="1" err="1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16052" y="4876253"/>
            <a:ext cx="5458396" cy="923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latin typeface="+mj-lt"/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685835"/>
            <a:r>
              <a:rPr lang="en-US" sz="600">
                <a:solidFill>
                  <a:srgbClr val="333333"/>
                </a:solidFill>
              </a:rPr>
              <a:t>Source: …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01" y="3477087"/>
            <a:ext cx="2228850" cy="1666414"/>
          </a:xfrm>
          <a:prstGeom prst="rect">
            <a:avLst/>
          </a:prstGeom>
        </p:spPr>
      </p:pic>
      <p:sp>
        <p:nvSpPr>
          <p:cNvPr id="28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419670" y="2329879"/>
            <a:ext cx="3224284" cy="415499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700" baseline="0" dirty="0"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pPr lvl="0"/>
            <a:r>
              <a:rPr lang="id-ID"/>
              <a:t>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42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08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26468E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9144000" cy="139200"/>
          </a:xfrm>
          <a:prstGeom prst="rect">
            <a:avLst/>
          </a:prstGeom>
          <a:gradFill>
            <a:gsLst>
              <a:gs pos="0">
                <a:srgbClr val="E30613"/>
              </a:gs>
              <a:gs pos="34000">
                <a:srgbClr val="EA0000"/>
              </a:gs>
              <a:gs pos="65000">
                <a:srgbClr val="C28009"/>
              </a:gs>
              <a:gs pos="100000">
                <a:srgbClr val="C2800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0" y="5064981"/>
            <a:ext cx="9144000" cy="83100"/>
          </a:xfrm>
          <a:prstGeom prst="rect">
            <a:avLst/>
          </a:prstGeom>
          <a:solidFill>
            <a:srgbClr val="E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0;p1" title="dunamis horizontal Transparace.png">
            <a:extLst>
              <a:ext uri="{FF2B5EF4-FFF2-40B4-BE49-F238E27FC236}">
                <a16:creationId xmlns:a16="http://schemas.microsoft.com/office/drawing/2014/main" id="{0029FA52-D4DC-D361-651A-FD4D7C304B5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025" y="220150"/>
            <a:ext cx="1271977" cy="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A80C873-D70B-AF58-EF66-E74D5A870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1892" y="232131"/>
            <a:ext cx="1271977" cy="320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A30BF-8470-305E-EF6A-18F8404F476B}"/>
              </a:ext>
            </a:extLst>
          </p:cNvPr>
          <p:cNvSpPr txBox="1"/>
          <p:nvPr userDrawn="1"/>
        </p:nvSpPr>
        <p:spPr>
          <a:xfrm>
            <a:off x="152703" y="4758466"/>
            <a:ext cx="2999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26468E"/>
                </a:solidFill>
              </a:rPr>
              <a:t>©️ DUNAMIS ORGANIZATION SERVICES 2025</a:t>
            </a:r>
          </a:p>
        </p:txBody>
      </p:sp>
    </p:spTree>
    <p:extLst>
      <p:ext uri="{BB962C8B-B14F-4D97-AF65-F5344CB8AC3E}">
        <p14:creationId xmlns:p14="http://schemas.microsoft.com/office/powerpoint/2010/main" val="306969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3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3" imgH="416" progId="TCLayout.ActiveDocument.1">
                  <p:embed/>
                </p:oleObj>
              </mc:Choice>
              <mc:Fallback>
                <p:oleObj name="think-cell Slide" r:id="rId7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>
              <a:spcBef>
                <a:spcPts val="225"/>
              </a:spcBef>
              <a:spcAft>
                <a:spcPts val="225"/>
              </a:spcAft>
            </a:pPr>
            <a:endParaRPr lang="en-US" sz="1875" b="1" err="1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16053" y="129160"/>
            <a:ext cx="7417763" cy="142507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416052" y="427221"/>
            <a:ext cx="741776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350" b="0" dirty="0">
                <a:latin typeface="+mj-lt"/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16052" y="4876253"/>
            <a:ext cx="5458396" cy="923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latin typeface="+mj-lt"/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685835"/>
            <a:r>
              <a:rPr lang="en-US" sz="600">
                <a:solidFill>
                  <a:srgbClr val="333333"/>
                </a:solidFill>
              </a:rPr>
              <a:t>Source: …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880" y="0"/>
            <a:ext cx="920942" cy="5114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7087"/>
            <a:ext cx="2228850" cy="166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4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1AC0-2D36-1F97-9A38-5E49F6743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169"/>
            <a:ext cx="6858000" cy="1790700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509D2-112E-5D30-9A75-87FEFD7DB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8A04-0D30-9BD8-BCAF-2052A6C55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40B8-B3EC-C34D-9345-5640C01E496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9A422-DA7A-49B3-43ED-CCD30585F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991DB-D40F-D2C6-5120-8954008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69B7-74C0-4A40-8981-8990CC701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468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DA277-D5D6-98BE-2B83-7586D8320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12AA7-8FBD-B90A-4168-79D297BD5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7FB51-EAFB-8286-5736-F34755884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40B8-B3EC-C34D-9345-5640C01E496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C1D05-D250-3634-2C2E-FDCFD578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72646-AA74-BFB4-5D76-364784EF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69B7-74C0-4A40-8981-8990CC701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595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53E5D-4B68-39EA-A729-EC629137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700"/>
            <a:ext cx="7886700" cy="2139157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8B0C6-E0CC-928A-416F-FFB76963C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494"/>
            <a:ext cx="7886700" cy="1124744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05579-B7A5-6F76-7A09-543BD4FCC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40B8-B3EC-C34D-9345-5640C01E496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EC32E-CA2D-300D-8824-DDDBFE13F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F626A-9DFA-4BA7-72DC-49170F29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69B7-74C0-4A40-8981-8990CC701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702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A0EEB-3337-1B3C-50E2-CBEBC4CA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442AB-82C6-E3C0-B56B-8151826D6B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905250" cy="326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A9527-B681-E19C-670D-F4EEAEB80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0100" y="1369219"/>
            <a:ext cx="3905250" cy="326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33146-0D34-BAA4-F389-60E5F108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40B8-B3EC-C34D-9345-5640C01E496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1B122-5F18-2A39-DAD3-96EDBBBCC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95EF4-B0F9-0769-6181-3A069ADFB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69B7-74C0-4A40-8981-8990CC701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386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940F4-7823-CBF1-325B-D3ACF5A32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5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36312-E326-75B9-9CCF-786CB1A1E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1269"/>
            <a:ext cx="3867944" cy="61753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EAEE8-09C2-770A-E673-65A148DD8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8807"/>
            <a:ext cx="3867944" cy="2763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F4E65-B7AE-6F7E-D13A-C10E31C87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1269"/>
            <a:ext cx="3887788" cy="61753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5A2AEB-FB90-03FA-61A7-02F5D3D0B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788" cy="2763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7BBAF6-E1FB-0341-8E30-26E8CAE6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40B8-B3EC-C34D-9345-5640C01E496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11CA05-952C-F59A-1542-90E4B88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E18549-9B5A-EF10-C720-6418A9AF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69B7-74C0-4A40-8981-8990CC701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078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01C8A-EA5C-4149-9AB4-F070EE3D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C35FF-AEEF-3DC1-D59A-3DE6AC38C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40B8-B3EC-C34D-9345-5640C01E496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2A2A0-7F95-BC08-921B-9FEFF632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94E4F-798B-9F3E-70D8-A74FE67BF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69B7-74C0-4A40-8981-8990CC701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352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B29371-517D-627E-C9DF-B75B92895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40B8-B3EC-C34D-9345-5640C01E496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5478DB-6AC5-28FC-21F3-E337588E2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6FD2E-EF3A-BF1E-F662-4DB1257DB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69B7-74C0-4A40-8981-8990CC701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143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4F74-FB57-426E-E437-5556001EF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8782" cy="12001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DECD7-0DA0-FDEE-FD79-92650C776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F5867-68B6-FCD1-53A4-6C15E6B73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8782" cy="2859088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550717-A9B8-EDEB-DDDB-B8E63C627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40B8-B3EC-C34D-9345-5640C01E496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A2AD5-78B0-DB63-1162-01751E10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EFB6C-AB66-60E6-97DD-16D5BC88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69B7-74C0-4A40-8981-8990CC701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5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08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26468E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9144000" cy="139200"/>
          </a:xfrm>
          <a:prstGeom prst="rect">
            <a:avLst/>
          </a:prstGeom>
          <a:gradFill>
            <a:gsLst>
              <a:gs pos="0">
                <a:srgbClr val="E30613"/>
              </a:gs>
              <a:gs pos="34000">
                <a:srgbClr val="EA0000"/>
              </a:gs>
              <a:gs pos="65000">
                <a:srgbClr val="C28009"/>
              </a:gs>
              <a:gs pos="100000">
                <a:srgbClr val="C2800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0" y="5064981"/>
            <a:ext cx="9144000" cy="83100"/>
          </a:xfrm>
          <a:prstGeom prst="rect">
            <a:avLst/>
          </a:prstGeom>
          <a:solidFill>
            <a:srgbClr val="E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0;p1" title="dunamis horizontal Transparace.png">
            <a:extLst>
              <a:ext uri="{FF2B5EF4-FFF2-40B4-BE49-F238E27FC236}">
                <a16:creationId xmlns:a16="http://schemas.microsoft.com/office/drawing/2014/main" id="{0029FA52-D4DC-D361-651A-FD4D7C304B5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025" y="220150"/>
            <a:ext cx="1271977" cy="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A80C873-D70B-AF58-EF66-E74D5A870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1892" y="232131"/>
            <a:ext cx="1271977" cy="320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A30BF-8470-305E-EF6A-18F8404F476B}"/>
              </a:ext>
            </a:extLst>
          </p:cNvPr>
          <p:cNvSpPr txBox="1"/>
          <p:nvPr userDrawn="1"/>
        </p:nvSpPr>
        <p:spPr>
          <a:xfrm>
            <a:off x="152703" y="4758466"/>
            <a:ext cx="2999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26468E"/>
                </a:solidFill>
              </a:rPr>
              <a:t>©️ DUNAMIS ORGANIZATION SERVICES 2025</a:t>
            </a:r>
          </a:p>
        </p:txBody>
      </p:sp>
      <p:grpSp>
        <p:nvGrpSpPr>
          <p:cNvPr id="3" name="Google Shape;599;p10">
            <a:extLst>
              <a:ext uri="{FF2B5EF4-FFF2-40B4-BE49-F238E27FC236}">
                <a16:creationId xmlns:a16="http://schemas.microsoft.com/office/drawing/2014/main" id="{BC860CB0-2C18-985D-D4E4-A4171108E874}"/>
              </a:ext>
            </a:extLst>
          </p:cNvPr>
          <p:cNvGrpSpPr/>
          <p:nvPr userDrawn="1"/>
        </p:nvGrpSpPr>
        <p:grpSpPr>
          <a:xfrm>
            <a:off x="893473" y="844262"/>
            <a:ext cx="7360256" cy="3678611"/>
            <a:chOff x="1234074" y="1179467"/>
            <a:chExt cx="4833284" cy="2249533"/>
          </a:xfrm>
        </p:grpSpPr>
        <p:sp>
          <p:nvSpPr>
            <p:cNvPr id="6" name="Google Shape;600;p10">
              <a:extLst>
                <a:ext uri="{FF2B5EF4-FFF2-40B4-BE49-F238E27FC236}">
                  <a16:creationId xmlns:a16="http://schemas.microsoft.com/office/drawing/2014/main" id="{D5DFFEDD-545C-399A-DB8D-0F760420DE1F}"/>
                </a:ext>
              </a:extLst>
            </p:cNvPr>
            <p:cNvSpPr txBox="1"/>
            <p:nvPr/>
          </p:nvSpPr>
          <p:spPr>
            <a:xfrm>
              <a:off x="1234074" y="1179467"/>
              <a:ext cx="3049008" cy="279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363" tIns="26363" rIns="26363" bIns="26363" anchor="t" anchorCtr="0">
              <a:noAutofit/>
            </a:bodyPr>
            <a:lstStyle/>
            <a:p>
              <a:pPr defTabSz="685800">
                <a:buClr>
                  <a:srgbClr val="C00000"/>
                </a:buClr>
                <a:buSzPts val="4000"/>
                <a:defRPr/>
              </a:pPr>
              <a:r>
                <a:rPr lang="en-US" sz="2400" dirty="0">
                  <a:solidFill>
                    <a:srgbClr val="ED4B48"/>
                  </a:solidFill>
                  <a:latin typeface="Anton" pitchFamily="2" charset="77"/>
                  <a:ea typeface="Libre Franklin Medium"/>
                  <a:cs typeface="Libre Franklin Medium"/>
                  <a:sym typeface="Libre Franklin Medium"/>
                </a:rPr>
                <a:t>5 REAKSI UMUM </a:t>
              </a:r>
              <a:br>
                <a:rPr lang="en-US" sz="2400" dirty="0">
                  <a:solidFill>
                    <a:srgbClr val="ED4B48"/>
                  </a:solidFill>
                  <a:latin typeface="Anton" pitchFamily="2" charset="77"/>
                  <a:ea typeface="Libre Franklin Medium"/>
                  <a:cs typeface="Libre Franklin Medium"/>
                  <a:sym typeface="Libre Franklin Medium"/>
                </a:rPr>
              </a:br>
              <a:r>
                <a:rPr lang="en-US" sz="2400" dirty="0">
                  <a:solidFill>
                    <a:srgbClr val="ED4B48"/>
                  </a:solidFill>
                  <a:latin typeface="Anton" pitchFamily="2" charset="77"/>
                  <a:ea typeface="Libre Franklin Medium"/>
                  <a:cs typeface="Libre Franklin Medium"/>
                  <a:sym typeface="Libre Franklin Medium"/>
                </a:rPr>
                <a:t>TERHADAP PERUBAHAN </a:t>
              </a:r>
              <a:endParaRPr lang="en-US" sz="825" dirty="0">
                <a:solidFill>
                  <a:srgbClr val="ED4B48"/>
                </a:solidFill>
                <a:latin typeface="Anton" pitchFamily="2" charset="77"/>
              </a:endParaRPr>
            </a:p>
          </p:txBody>
        </p:sp>
        <p:pic>
          <p:nvPicPr>
            <p:cNvPr id="7" name="Google Shape;601;p10" descr="Reaction - Free social media icons">
              <a:extLst>
                <a:ext uri="{FF2B5EF4-FFF2-40B4-BE49-F238E27FC236}">
                  <a16:creationId xmlns:a16="http://schemas.microsoft.com/office/drawing/2014/main" id="{7D003493-DA10-0A6C-9653-CAA674A4C6A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82982" y="1633303"/>
              <a:ext cx="1084376" cy="108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602;p10">
              <a:extLst>
                <a:ext uri="{FF2B5EF4-FFF2-40B4-BE49-F238E27FC236}">
                  <a16:creationId xmlns:a16="http://schemas.microsoft.com/office/drawing/2014/main" id="{256D1D3E-7773-7987-7EF9-95BC8AFFA75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04430" y="1656806"/>
              <a:ext cx="360156" cy="17721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603;p10">
              <a:extLst>
                <a:ext uri="{FF2B5EF4-FFF2-40B4-BE49-F238E27FC236}">
                  <a16:creationId xmlns:a16="http://schemas.microsoft.com/office/drawing/2014/main" id="{4FB32169-C6CA-D0D9-A8AA-4C98D78A9C32}"/>
                </a:ext>
              </a:extLst>
            </p:cNvPr>
            <p:cNvSpPr txBox="1"/>
            <p:nvPr/>
          </p:nvSpPr>
          <p:spPr>
            <a:xfrm>
              <a:off x="1797969" y="1764106"/>
              <a:ext cx="2000525" cy="1594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831" tIns="14831" rIns="14831" bIns="14831" anchor="ctr" anchorCtr="0">
              <a:spAutoFit/>
            </a:bodyPr>
            <a:lstStyle/>
            <a:p>
              <a:pPr defTabSz="685800">
                <a:defRPr/>
              </a:pPr>
              <a:r>
                <a:rPr lang="en-US" sz="1500" b="1" dirty="0">
                  <a:solidFill>
                    <a:srgbClr val="00517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Move</a:t>
              </a:r>
              <a:r>
                <a:rPr lang="en-US" sz="1500" b="1" dirty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– </a:t>
              </a:r>
              <a:r>
                <a:rPr lang="en-US" sz="1500" dirty="0" err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Segera</a:t>
              </a:r>
              <a:r>
                <a:rPr lang="en-US" sz="1500" dirty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500" dirty="0" err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ikut</a:t>
              </a:r>
              <a:r>
                <a:rPr lang="en-US" sz="1500" dirty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500" dirty="0" err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berubah</a:t>
              </a:r>
              <a:endParaRPr sz="1500" b="1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" name="Google Shape;604;p10">
              <a:extLst>
                <a:ext uri="{FF2B5EF4-FFF2-40B4-BE49-F238E27FC236}">
                  <a16:creationId xmlns:a16="http://schemas.microsoft.com/office/drawing/2014/main" id="{F99F4D8C-1844-D20E-B931-D1F04DE34423}"/>
                </a:ext>
              </a:extLst>
            </p:cNvPr>
            <p:cNvSpPr txBox="1"/>
            <p:nvPr/>
          </p:nvSpPr>
          <p:spPr>
            <a:xfrm>
              <a:off x="1797968" y="2115589"/>
              <a:ext cx="2571750" cy="1594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831" tIns="14831" rIns="14831" bIns="14831" anchor="ctr" anchorCtr="0">
              <a:spAutoFit/>
            </a:bodyPr>
            <a:lstStyle/>
            <a:p>
              <a:pPr defTabSz="685800">
                <a:defRPr/>
              </a:pPr>
              <a:r>
                <a:rPr lang="en-US" sz="1500" b="1">
                  <a:solidFill>
                    <a:srgbClr val="00517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Minimize</a:t>
              </a:r>
              <a:r>
                <a:rPr lang="en-US" sz="1500" b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– </a:t>
              </a:r>
              <a:r>
                <a:rPr lang="en-US" sz="15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Berubah tapi sedikit</a:t>
              </a:r>
              <a:endParaRPr sz="15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Google Shape;605;p10">
              <a:extLst>
                <a:ext uri="{FF2B5EF4-FFF2-40B4-BE49-F238E27FC236}">
                  <a16:creationId xmlns:a16="http://schemas.microsoft.com/office/drawing/2014/main" id="{F9EDFEC3-077F-416D-0500-EECECB602FCC}"/>
                </a:ext>
              </a:extLst>
            </p:cNvPr>
            <p:cNvSpPr txBox="1"/>
            <p:nvPr/>
          </p:nvSpPr>
          <p:spPr>
            <a:xfrm>
              <a:off x="1797968" y="2392588"/>
              <a:ext cx="2571750" cy="300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831" tIns="14831" rIns="14831" bIns="14831" anchor="ctr" anchorCtr="0">
              <a:spAutoFit/>
            </a:bodyPr>
            <a:lstStyle/>
            <a:p>
              <a:pPr defTabSz="685800">
                <a:defRPr/>
              </a:pPr>
              <a:r>
                <a:rPr lang="en-US" sz="1500" b="1">
                  <a:solidFill>
                    <a:srgbClr val="00517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Wait</a:t>
              </a:r>
              <a:r>
                <a:rPr lang="en-US" sz="1500" b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– </a:t>
              </a:r>
              <a:r>
                <a:rPr lang="en-US" sz="15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Tidak melakukan apa-apa sampai orang lain berubah</a:t>
              </a:r>
              <a:endParaRPr sz="15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" name="Google Shape;606;p10">
              <a:extLst>
                <a:ext uri="{FF2B5EF4-FFF2-40B4-BE49-F238E27FC236}">
                  <a16:creationId xmlns:a16="http://schemas.microsoft.com/office/drawing/2014/main" id="{B16A0AB5-8993-7C47-CA01-7A728BAE154C}"/>
                </a:ext>
              </a:extLst>
            </p:cNvPr>
            <p:cNvSpPr txBox="1"/>
            <p:nvPr/>
          </p:nvSpPr>
          <p:spPr>
            <a:xfrm>
              <a:off x="1797968" y="2777111"/>
              <a:ext cx="2571750" cy="300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831" tIns="14831" rIns="14831" bIns="14831" anchor="ctr" anchorCtr="0">
              <a:spAutoFit/>
            </a:bodyPr>
            <a:lstStyle/>
            <a:p>
              <a:pPr defTabSz="685800">
                <a:defRPr/>
              </a:pPr>
              <a:r>
                <a:rPr lang="en-US" sz="1500" b="1">
                  <a:solidFill>
                    <a:srgbClr val="00517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Resist</a:t>
              </a:r>
              <a:r>
                <a:rPr lang="en-US" sz="1500" b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– </a:t>
              </a:r>
              <a:r>
                <a:rPr lang="en-US" sz="15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Tidak suka pada perubahan dan mengajak orang untuk ikut melawannya</a:t>
              </a:r>
              <a:endParaRPr sz="15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" name="Google Shape;607;p10">
              <a:extLst>
                <a:ext uri="{FF2B5EF4-FFF2-40B4-BE49-F238E27FC236}">
                  <a16:creationId xmlns:a16="http://schemas.microsoft.com/office/drawing/2014/main" id="{4A7DAC41-96F3-DDEC-9C37-2B4CEE8F15E7}"/>
                </a:ext>
              </a:extLst>
            </p:cNvPr>
            <p:cNvSpPr txBox="1"/>
            <p:nvPr/>
          </p:nvSpPr>
          <p:spPr>
            <a:xfrm>
              <a:off x="1797969" y="3160296"/>
              <a:ext cx="3185013" cy="1594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831" tIns="14831" rIns="14831" bIns="14831" anchor="ctr" anchorCtr="0">
              <a:spAutoFit/>
            </a:bodyPr>
            <a:lstStyle/>
            <a:p>
              <a:pPr defTabSz="685800">
                <a:defRPr/>
              </a:pPr>
              <a:r>
                <a:rPr lang="en-US" sz="1500" b="1">
                  <a:solidFill>
                    <a:srgbClr val="00517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Quit </a:t>
              </a:r>
              <a:r>
                <a:rPr lang="en-US" sz="1500" b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– </a:t>
              </a:r>
              <a:r>
                <a:rPr lang="en-US" sz="15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Pergi atau tetap tinggal namun tidak </a:t>
              </a:r>
              <a:r>
                <a:rPr lang="en-US" sz="1500" i="1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engage</a:t>
              </a:r>
              <a:endParaRPr sz="15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767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FCA94-7A59-B502-254F-8397FB12C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8782" cy="12001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B6420B-0434-B5BB-6C4A-0C21F3048F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BE61B-CAAF-60CA-487D-10DD87403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8782" cy="2859088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91043-861A-3DD8-77E3-B73606D17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40B8-B3EC-C34D-9345-5640C01E496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37661-BB5B-DFCD-7697-CDF999D79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3762B-F25E-878B-F1EC-FF13E99C1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69B7-74C0-4A40-8981-8990CC701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397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9A690-F129-FB9A-181B-60AEDDF5E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1DC83-3872-A9A0-BD3E-2D02C4F57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1CE66-34D0-93D8-9F84-B3320193A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40B8-B3EC-C34D-9345-5640C01E496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BC16F-B4F7-4479-6B01-2A96C84D5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1E3EE-9C86-44B1-9665-231F725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69B7-74C0-4A40-8981-8990CC701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25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0E58A0-FFE5-90A8-36BA-A8BA20C34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9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DC403-9B08-3421-7D2D-6835CB598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38825" cy="4359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B07D9-CF7A-5B77-2C41-76C657B0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40B8-B3EC-C34D-9345-5640C01E496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35DF0-0756-CE86-541F-47710A95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B9075-174A-41AD-4D46-94C802F1C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69B7-74C0-4A40-8981-8990CC701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936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7877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D00E1A8-5112-324D-87FF-9DC38D7A25ED}"/>
              </a:ext>
            </a:extLst>
          </p:cNvPr>
          <p:cNvGrpSpPr/>
          <p:nvPr userDrawn="1"/>
        </p:nvGrpSpPr>
        <p:grpSpPr>
          <a:xfrm>
            <a:off x="0" y="-2"/>
            <a:ext cx="9144000" cy="5143502"/>
            <a:chOff x="0" y="-2"/>
            <a:chExt cx="12192000" cy="68580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455E072-23C2-8548-A184-4355B88FFB3A}"/>
                </a:ext>
              </a:extLst>
            </p:cNvPr>
            <p:cNvGrpSpPr/>
            <p:nvPr userDrawn="1"/>
          </p:nvGrpSpPr>
          <p:grpSpPr>
            <a:xfrm>
              <a:off x="6095999" y="-2"/>
              <a:ext cx="6096001" cy="6858002"/>
              <a:chOff x="6095999" y="-2"/>
              <a:chExt cx="6096001" cy="685800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51BF21E-5EBB-5A41-AF3F-2B1749718B9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5787" t="16032" r="-42" b="7511"/>
              <a:stretch/>
            </p:blipFill>
            <p:spPr>
              <a:xfrm>
                <a:off x="6270812" y="3255819"/>
                <a:ext cx="5921188" cy="3602181"/>
              </a:xfrm>
              <a:prstGeom prst="rect">
                <a:avLst/>
              </a:prstGeom>
            </p:spPr>
          </p:pic>
          <p:pic>
            <p:nvPicPr>
              <p:cNvPr id="3" name="Picture 2" descr="A group of people in a mee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58C5D4BB-B065-A841-8B8A-036391244FA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-1326" t="22161" r="5406" b="-8531"/>
              <a:stretch/>
            </p:blipFill>
            <p:spPr>
              <a:xfrm>
                <a:off x="6095999" y="-2"/>
                <a:ext cx="6093112" cy="3657600"/>
              </a:xfrm>
              <a:prstGeom prst="rect">
                <a:avLst/>
              </a:prstGeom>
            </p:spPr>
          </p:pic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6C9445-7130-F645-8C5C-19894AF44E75}"/>
                </a:ext>
              </a:extLst>
            </p:cNvPr>
            <p:cNvSpPr/>
            <p:nvPr userDrawn="1"/>
          </p:nvSpPr>
          <p:spPr>
            <a:xfrm>
              <a:off x="0" y="-2"/>
              <a:ext cx="6270812" cy="6858001"/>
            </a:xfrm>
            <a:prstGeom prst="rect">
              <a:avLst/>
            </a:prstGeom>
            <a:solidFill>
              <a:srgbClr val="2437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05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1F1CBE-ECF8-7947-BE3B-CB1DF05AF34E}"/>
              </a:ext>
            </a:extLst>
          </p:cNvPr>
          <p:cNvSpPr txBox="1"/>
          <p:nvPr userDrawn="1"/>
        </p:nvSpPr>
        <p:spPr>
          <a:xfrm>
            <a:off x="7727266" y="4856613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1E9D7E-3F7A-D34C-99F8-1EF246C0F2A2}"/>
              </a:ext>
            </a:extLst>
          </p:cNvPr>
          <p:cNvSpPr txBox="1"/>
          <p:nvPr userDrawn="1"/>
        </p:nvSpPr>
        <p:spPr>
          <a:xfrm>
            <a:off x="3220821" y="4755983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 pitchFamily="34" charset="0"/>
                <a:cs typeface="Gotham-Light" pitchFamily="2" charset="0"/>
              </a:rPr>
              <a:t>© Franklin Covey Co. All rights reserved.</a:t>
            </a:r>
          </a:p>
        </p:txBody>
      </p:sp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92B2B43-EEBE-F348-BF1C-D3F8A73D1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D8F1E9-B17A-30C2-A016-A28E54ECA972}"/>
              </a:ext>
            </a:extLst>
          </p:cNvPr>
          <p:cNvSpPr txBox="1"/>
          <p:nvPr userDrawn="1"/>
        </p:nvSpPr>
        <p:spPr>
          <a:xfrm>
            <a:off x="3220821" y="4908383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 Light" panose="020B0403020202020204" pitchFamily="34" charset="0"/>
                <a:cs typeface="Gotham-Light" pitchFamily="2" charset="0"/>
              </a:rPr>
              <a:t>MRK22117750</a:t>
            </a:r>
          </a:p>
        </p:txBody>
      </p:sp>
    </p:spTree>
    <p:extLst>
      <p:ext uri="{BB962C8B-B14F-4D97-AF65-F5344CB8AC3E}">
        <p14:creationId xmlns:p14="http://schemas.microsoft.com/office/powerpoint/2010/main" val="1209000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06C9445-7130-F645-8C5C-19894AF44E75}"/>
              </a:ext>
            </a:extLst>
          </p:cNvPr>
          <p:cNvSpPr/>
          <p:nvPr userDrawn="1"/>
        </p:nvSpPr>
        <p:spPr>
          <a:xfrm>
            <a:off x="0" y="-211574"/>
            <a:ext cx="9144000" cy="5355075"/>
          </a:xfrm>
          <a:prstGeom prst="rect">
            <a:avLst/>
          </a:prstGeom>
          <a:solidFill>
            <a:srgbClr val="243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92B2B43-EEBE-F348-BF1C-D3F8A73D1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C6102F-83B2-B2A4-341E-3DF219946960}"/>
              </a:ext>
            </a:extLst>
          </p:cNvPr>
          <p:cNvSpPr txBox="1"/>
          <p:nvPr userDrawn="1"/>
        </p:nvSpPr>
        <p:spPr>
          <a:xfrm>
            <a:off x="7727266" y="4931927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F6E86B3D-31DA-778B-0405-FBB6D28B6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0605" y="2345889"/>
            <a:ext cx="2106932" cy="210693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0AF51EC-1A7D-6F59-16DF-43567DE8CCAC}"/>
              </a:ext>
            </a:extLst>
          </p:cNvPr>
          <p:cNvSpPr txBox="1"/>
          <p:nvPr userDrawn="1"/>
        </p:nvSpPr>
        <p:spPr>
          <a:xfrm>
            <a:off x="5946791" y="4544245"/>
            <a:ext cx="701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bg1"/>
                </a:solidFill>
                <a:effectLst/>
                <a:latin typeface="HelveticaNeueLT Std Thin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Handout</a:t>
            </a:r>
            <a:endParaRPr lang="en-US" sz="105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F0A243-3E4A-BA9E-D5B4-A603531C7476}"/>
              </a:ext>
            </a:extLst>
          </p:cNvPr>
          <p:cNvGrpSpPr/>
          <p:nvPr userDrawn="1"/>
        </p:nvGrpSpPr>
        <p:grpSpPr>
          <a:xfrm>
            <a:off x="390702" y="1556541"/>
            <a:ext cx="4014335" cy="1798982"/>
            <a:chOff x="587437" y="2345337"/>
            <a:chExt cx="5352447" cy="177511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45AC77-5985-5326-D97A-34934D72EF1C}"/>
                </a:ext>
              </a:extLst>
            </p:cNvPr>
            <p:cNvSpPr txBox="1"/>
            <p:nvPr userDrawn="1"/>
          </p:nvSpPr>
          <p:spPr>
            <a:xfrm>
              <a:off x="587437" y="2345337"/>
              <a:ext cx="5312547" cy="13714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indent="0" algn="l" defTabSz="34289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u="none" strike="noStrike" kern="1200" dirty="0">
                  <a:solidFill>
                    <a:schemeClr val="bg1"/>
                  </a:solidFill>
                  <a:effectLst/>
                  <a:latin typeface="HelveticaNeueLT Std Lt" panose="020B0403020202020204" pitchFamily="34" charset="0"/>
                  <a:ea typeface="+mn-ea"/>
                  <a:cs typeface="+mn-cs"/>
                </a:rPr>
                <a:t>Build </a:t>
              </a:r>
              <a:r>
                <a:rPr lang="en-US" sz="3600" b="1" i="0" u="none" strike="noStrike" kern="1200" dirty="0">
                  <a:solidFill>
                    <a:schemeClr val="bg1"/>
                  </a:solidFill>
                  <a:effectLst/>
                  <a:latin typeface="HelveticaNeueLT Std" panose="020B0604020202020204" pitchFamily="34" charset="0"/>
                  <a:ea typeface="+mn-ea"/>
                  <a:cs typeface="+mn-cs"/>
                </a:rPr>
                <a:t>Resilient</a:t>
              </a:r>
              <a:r>
                <a:rPr lang="en-US" sz="3600" b="0" i="0" u="none" strike="noStrike" kern="1200" dirty="0">
                  <a:solidFill>
                    <a:schemeClr val="bg1"/>
                  </a:solidFill>
                  <a:effectLst/>
                  <a:latin typeface="HelveticaNeueLT Std Lt" panose="020B0403020202020204" pitchFamily="34" charset="0"/>
                  <a:ea typeface="+mn-ea"/>
                  <a:cs typeface="+mn-cs"/>
                </a:rPr>
                <a:t> and </a:t>
              </a:r>
              <a:r>
                <a:rPr lang="en-US" sz="3600" b="1" i="0" u="none" strike="noStrike" kern="1200" dirty="0">
                  <a:solidFill>
                    <a:schemeClr val="bg1"/>
                  </a:solidFill>
                  <a:effectLst/>
                  <a:latin typeface="HelveticaNeueLT Std" panose="020B0604020202020204" pitchFamily="34" charset="0"/>
                  <a:ea typeface="+mn-ea"/>
                  <a:cs typeface="+mn-cs"/>
                </a:rPr>
                <a:t>Engaged Hybrid Teams</a:t>
              </a:r>
              <a:endParaRPr lang="en-US" sz="3600" b="1" i="0" spc="0" baseline="0" dirty="0">
                <a:solidFill>
                  <a:schemeClr val="bg1"/>
                </a:solidFill>
                <a:latin typeface="HelveticaNeueLT Std" panose="020B06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ECAC20-F3BA-A847-380F-9159D755C98C}"/>
                </a:ext>
              </a:extLst>
            </p:cNvPr>
            <p:cNvGrpSpPr/>
            <p:nvPr userDrawn="1"/>
          </p:nvGrpSpPr>
          <p:grpSpPr>
            <a:xfrm flipV="1">
              <a:off x="659547" y="4074734"/>
              <a:ext cx="5280337" cy="45719"/>
              <a:chOff x="446534" y="453643"/>
              <a:chExt cx="11298933" cy="10211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9EF4DB7-E699-A166-90E5-B58669FC6448}"/>
                  </a:ext>
                </a:extLst>
              </p:cNvPr>
              <p:cNvSpPr/>
              <p:nvPr/>
            </p:nvSpPr>
            <p:spPr>
              <a:xfrm>
                <a:off x="446534" y="453643"/>
                <a:ext cx="3703321" cy="102111"/>
              </a:xfrm>
              <a:prstGeom prst="rect">
                <a:avLst/>
              </a:prstGeom>
              <a:solidFill>
                <a:srgbClr val="B9488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A9C83A1-FCE4-9873-C4FB-270F36089B59}"/>
                  </a:ext>
                </a:extLst>
              </p:cNvPr>
              <p:cNvSpPr/>
              <p:nvPr/>
            </p:nvSpPr>
            <p:spPr>
              <a:xfrm>
                <a:off x="8042146" y="453643"/>
                <a:ext cx="3703321" cy="102111"/>
              </a:xfrm>
              <a:prstGeom prst="rect">
                <a:avLst/>
              </a:prstGeom>
              <a:solidFill>
                <a:srgbClr val="4FA2D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193B6-1BF9-AE3B-0C55-8CFE649874FD}"/>
                  </a:ext>
                </a:extLst>
              </p:cNvPr>
              <p:cNvSpPr/>
              <p:nvPr/>
            </p:nvSpPr>
            <p:spPr>
              <a:xfrm>
                <a:off x="4241830" y="453643"/>
                <a:ext cx="3703321" cy="102111"/>
              </a:xfrm>
              <a:prstGeom prst="rect">
                <a:avLst/>
              </a:prstGeom>
              <a:solidFill>
                <a:srgbClr val="F3724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01542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92B2B43-EEBE-F348-BF1C-D3F8A73D1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C6102F-83B2-B2A4-341E-3DF219946960}"/>
              </a:ext>
            </a:extLst>
          </p:cNvPr>
          <p:cNvSpPr txBox="1"/>
          <p:nvPr userDrawn="1"/>
        </p:nvSpPr>
        <p:spPr>
          <a:xfrm>
            <a:off x="7727266" y="4931927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6C9445-7130-F645-8C5C-19894AF44E75}"/>
              </a:ext>
            </a:extLst>
          </p:cNvPr>
          <p:cNvSpPr/>
          <p:nvPr userDrawn="1"/>
        </p:nvSpPr>
        <p:spPr>
          <a:xfrm>
            <a:off x="0" y="-211574"/>
            <a:ext cx="9144000" cy="5355075"/>
          </a:xfrm>
          <a:prstGeom prst="rect">
            <a:avLst/>
          </a:prstGeom>
          <a:solidFill>
            <a:srgbClr val="243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9FC8EF-5C7A-71A4-3419-8E99358BDB87}"/>
              </a:ext>
            </a:extLst>
          </p:cNvPr>
          <p:cNvGrpSpPr/>
          <p:nvPr userDrawn="1"/>
        </p:nvGrpSpPr>
        <p:grpSpPr>
          <a:xfrm>
            <a:off x="349699" y="594093"/>
            <a:ext cx="8553935" cy="3655772"/>
            <a:chOff x="185848" y="20938"/>
            <a:chExt cx="11405246" cy="4874362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F3374A0-F8A1-CFD4-CC52-AEBDDABD475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6141"/>
            <a:stretch/>
          </p:blipFill>
          <p:spPr>
            <a:xfrm>
              <a:off x="185848" y="680754"/>
              <a:ext cx="7018067" cy="3554731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6E554F4-55B0-C2C4-7F8F-1487F9DEBD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6732" y="20938"/>
              <a:ext cx="4874362" cy="4874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2186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92B2B43-EEBE-F348-BF1C-D3F8A73D1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C6102F-83B2-B2A4-341E-3DF219946960}"/>
              </a:ext>
            </a:extLst>
          </p:cNvPr>
          <p:cNvSpPr txBox="1"/>
          <p:nvPr userDrawn="1"/>
        </p:nvSpPr>
        <p:spPr>
          <a:xfrm>
            <a:off x="7727266" y="4931927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6E554F4-55B0-C2C4-7F8F-1487F9DEBD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0237" y="594093"/>
            <a:ext cx="3655772" cy="36557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9BE4AF-1AB0-78FD-FA53-15F525D754B8}"/>
              </a:ext>
            </a:extLst>
          </p:cNvPr>
          <p:cNvSpPr/>
          <p:nvPr userDrawn="1"/>
        </p:nvSpPr>
        <p:spPr>
          <a:xfrm>
            <a:off x="5162550" y="438151"/>
            <a:ext cx="3752850" cy="3876675"/>
          </a:xfrm>
          <a:prstGeom prst="rect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6368650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DAD6041-1BF4-A740-A27B-73D4C98AC835}"/>
              </a:ext>
            </a:extLst>
          </p:cNvPr>
          <p:cNvGrpSpPr/>
          <p:nvPr userDrawn="1"/>
        </p:nvGrpSpPr>
        <p:grpSpPr>
          <a:xfrm>
            <a:off x="4703110" y="-1"/>
            <a:ext cx="4440891" cy="5143500"/>
            <a:chOff x="6270812" y="-1"/>
            <a:chExt cx="5921188" cy="68580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837D5F0-2906-814C-820E-BF910BE1876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0493" r="11921"/>
            <a:stretch/>
          </p:blipFill>
          <p:spPr>
            <a:xfrm>
              <a:off x="6270812" y="-1"/>
              <a:ext cx="5921188" cy="6858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BB8CBC6-7628-A248-97CA-D36BFD55C3F2}"/>
                </a:ext>
              </a:extLst>
            </p:cNvPr>
            <p:cNvSpPr/>
            <p:nvPr userDrawn="1"/>
          </p:nvSpPr>
          <p:spPr>
            <a:xfrm>
              <a:off x="9413875" y="2447925"/>
              <a:ext cx="155575" cy="676275"/>
            </a:xfrm>
            <a:prstGeom prst="rect">
              <a:avLst/>
            </a:prstGeom>
            <a:solidFill>
              <a:srgbClr val="B2A08C"/>
            </a:solidFill>
            <a:ln>
              <a:solidFill>
                <a:srgbClr val="AE9E8D">
                  <a:alpha val="84375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EA9CA32-D828-4641-9063-E6F5BBB95568}"/>
              </a:ext>
            </a:extLst>
          </p:cNvPr>
          <p:cNvSpPr/>
          <p:nvPr userDrawn="1"/>
        </p:nvSpPr>
        <p:spPr>
          <a:xfrm>
            <a:off x="1" y="-1"/>
            <a:ext cx="4703109" cy="5143501"/>
          </a:xfrm>
          <a:prstGeom prst="rect">
            <a:avLst/>
          </a:prstGeom>
          <a:solidFill>
            <a:srgbClr val="F372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1F8AC0-2A9A-D946-B2A1-754E5973F30F}"/>
              </a:ext>
            </a:extLst>
          </p:cNvPr>
          <p:cNvSpPr txBox="1"/>
          <p:nvPr userDrawn="1"/>
        </p:nvSpPr>
        <p:spPr>
          <a:xfrm>
            <a:off x="135802" y="1943150"/>
            <a:ext cx="4488256" cy="10286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342892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i="0" spc="0" baseline="0" dirty="0">
                <a:solidFill>
                  <a:schemeClr val="bg1"/>
                </a:solidFill>
                <a:effectLst/>
                <a:latin typeface="HelveticaNeueLT Std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Strengthen</a:t>
            </a:r>
            <a:r>
              <a:rPr lang="en-US" sz="4500" b="0" i="0" spc="0" baseline="0" dirty="0">
                <a:solidFill>
                  <a:schemeClr val="bg1"/>
                </a:solidFill>
                <a:effectLst/>
                <a:latin typeface="HelveticaNeueLT Std Thin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Communications</a:t>
            </a:r>
            <a:endParaRPr lang="en-US" sz="4500" b="0" i="0" spc="0" baseline="0" dirty="0">
              <a:solidFill>
                <a:schemeClr val="bg1"/>
              </a:solidFill>
              <a:latin typeface="HelveticaNeueLT Std Thin" panose="020B0403020202020204" pitchFamily="34" charset="0"/>
            </a:endParaRPr>
          </a:p>
        </p:txBody>
      </p:sp>
      <p:pic>
        <p:nvPicPr>
          <p:cNvPr id="8" name="Picture 7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3741C834-7F1E-3B40-8DFE-2E14D2CE74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893FE1-4E53-5B44-BA45-9C5F09684519}"/>
              </a:ext>
            </a:extLst>
          </p:cNvPr>
          <p:cNvSpPr txBox="1"/>
          <p:nvPr userDrawn="1"/>
        </p:nvSpPr>
        <p:spPr>
          <a:xfrm>
            <a:off x="3220821" y="4755983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 pitchFamily="34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74137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Quote/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1"/>
            <a:ext cx="9144000" cy="3961003"/>
          </a:xfrm>
          <a:prstGeom prst="rect">
            <a:avLst/>
          </a:prstGeom>
          <a:solidFill>
            <a:srgbClr val="F372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8B6432FE-8F5E-C94A-B73C-6C59B54A3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3665"/>
            <a:ext cx="1516380" cy="2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1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420E10-340E-4644-AF96-739FB689676C}"/>
              </a:ext>
            </a:extLst>
          </p:cNvPr>
          <p:cNvSpPr/>
          <p:nvPr/>
        </p:nvSpPr>
        <p:spPr>
          <a:xfrm>
            <a:off x="0" y="1"/>
            <a:ext cx="9144000" cy="749401"/>
          </a:xfrm>
          <a:prstGeom prst="rect">
            <a:avLst/>
          </a:prstGeom>
          <a:solidFill>
            <a:srgbClr val="F372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5029" y="231701"/>
            <a:ext cx="8011590" cy="4190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0" i="0" cap="none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6" y="1688952"/>
            <a:ext cx="8272211" cy="27587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Clr>
                <a:schemeClr val="accent4"/>
              </a:buClr>
              <a:buFont typeface="Arial" panose="020B0604020202020204" pitchFamily="34" charset="0"/>
              <a:buNone/>
              <a:defRPr sz="2700">
                <a:solidFill>
                  <a:srgbClr val="B9488F"/>
                </a:solidFill>
              </a:defRPr>
            </a:lvl1pPr>
            <a:lvl2pPr marL="472488" indent="-229494">
              <a:buClr>
                <a:srgbClr val="B9488F"/>
              </a:buClr>
              <a:buFont typeface="Arial" panose="020B0604020202020204" pitchFamily="34" charset="0"/>
              <a:buChar char="•"/>
              <a:defRPr sz="2400"/>
            </a:lvl2pPr>
            <a:lvl3pPr marL="674984" indent="-202495">
              <a:buClr>
                <a:srgbClr val="B9488F"/>
              </a:buClr>
              <a:buFont typeface="Arial" panose="020B0604020202020204" pitchFamily="34" charset="0"/>
              <a:buChar char="•"/>
              <a:defRPr sz="2100"/>
            </a:lvl3pPr>
            <a:lvl4pPr marL="931477" indent="-175496">
              <a:buClr>
                <a:srgbClr val="B9488F"/>
              </a:buClr>
              <a:buFont typeface="Arial" panose="020B0604020202020204" pitchFamily="34" charset="0"/>
              <a:buChar char="•"/>
              <a:defRPr sz="1800"/>
            </a:lvl4pPr>
            <a:lvl5pPr marL="1201470" indent="-175496">
              <a:buClr>
                <a:srgbClr val="B9488F"/>
              </a:buClr>
              <a:buFont typeface="Arial" panose="020B0604020202020204" pitchFamily="34" charset="0"/>
              <a:buChar char="•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E9218B4B-7836-2246-A8DC-C720678716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3665"/>
            <a:ext cx="1516380" cy="2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941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134C804-1CDF-0941-AB08-2E8256C3C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803" r="31637"/>
          <a:stretch/>
        </p:blipFill>
        <p:spPr>
          <a:xfrm>
            <a:off x="4703110" y="-1"/>
            <a:ext cx="4440891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B3645DA-5D53-4E43-863D-891862AF9519}"/>
              </a:ext>
            </a:extLst>
          </p:cNvPr>
          <p:cNvSpPr/>
          <p:nvPr userDrawn="1"/>
        </p:nvSpPr>
        <p:spPr>
          <a:xfrm>
            <a:off x="1" y="-1"/>
            <a:ext cx="4703109" cy="5143501"/>
          </a:xfrm>
          <a:prstGeom prst="rect">
            <a:avLst/>
          </a:prstGeom>
          <a:solidFill>
            <a:srgbClr val="B94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B9721C-5946-9C41-B3BC-39A0AFC62AEF}"/>
              </a:ext>
            </a:extLst>
          </p:cNvPr>
          <p:cNvSpPr txBox="1"/>
          <p:nvPr userDrawn="1"/>
        </p:nvSpPr>
        <p:spPr>
          <a:xfrm>
            <a:off x="587590" y="1712405"/>
            <a:ext cx="3984410" cy="10286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342892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0" i="0" kern="1200" dirty="0">
                <a:solidFill>
                  <a:schemeClr val="bg1"/>
                </a:solidFill>
                <a:effectLst/>
                <a:latin typeface="HelveticaNeueLT Std Thin" panose="020B0403020202020204" pitchFamily="34" charset="0"/>
                <a:ea typeface="+mn-ea"/>
                <a:cs typeface="+mn-cs"/>
              </a:rPr>
              <a:t>Create a </a:t>
            </a:r>
            <a:r>
              <a:rPr lang="en-US" sz="4500" b="1" i="0" kern="1200" dirty="0">
                <a:solidFill>
                  <a:schemeClr val="bg1"/>
                </a:solidFill>
                <a:effectLst/>
                <a:latin typeface="HelveticaNeueLT Std" panose="020B0604020202020204" pitchFamily="34" charset="0"/>
                <a:ea typeface="+mn-ea"/>
                <a:cs typeface="+mn-cs"/>
              </a:rPr>
              <a:t>Sense of Belonging </a:t>
            </a:r>
            <a:endParaRPr lang="en-US" sz="4500" b="1" i="0" spc="0" baseline="0" dirty="0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6" name="Picture 5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F32F8A56-1CB8-F34F-B0D5-5195AD69CE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50F08B-D5C8-2042-8DC2-4295E9390AA7}"/>
              </a:ext>
            </a:extLst>
          </p:cNvPr>
          <p:cNvSpPr txBox="1"/>
          <p:nvPr userDrawn="1"/>
        </p:nvSpPr>
        <p:spPr>
          <a:xfrm>
            <a:off x="3220821" y="4755983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 pitchFamily="34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205196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Quote/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1"/>
            <a:ext cx="9144000" cy="3961003"/>
          </a:xfrm>
          <a:prstGeom prst="rect">
            <a:avLst/>
          </a:prstGeom>
          <a:solidFill>
            <a:srgbClr val="B94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B86E6188-CD41-D64A-9D54-70C36DA6CD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3665"/>
            <a:ext cx="1516380" cy="2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52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436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54D61-526C-5149-A9AD-BC8652A1057D}"/>
              </a:ext>
            </a:extLst>
          </p:cNvPr>
          <p:cNvSpPr txBox="1"/>
          <p:nvPr userDrawn="1"/>
        </p:nvSpPr>
        <p:spPr>
          <a:xfrm>
            <a:off x="2" y="1596291"/>
            <a:ext cx="9143999" cy="6066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342892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i="0" kern="1200" dirty="0">
                <a:solidFill>
                  <a:srgbClr val="B9488F"/>
                </a:solidFill>
                <a:effectLst/>
                <a:latin typeface="HelveticaNeueLT Std" panose="020B0604020202020204" pitchFamily="34" charset="0"/>
                <a:ea typeface="+mn-ea"/>
                <a:cs typeface="+mn-cs"/>
              </a:rPr>
              <a:t>POLL:</a:t>
            </a:r>
            <a:endParaRPr lang="en-US" sz="2100" b="1" i="0" spc="0" baseline="0" dirty="0">
              <a:solidFill>
                <a:srgbClr val="B9488F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5" name="Picture 4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903D4A4-439E-C947-9A0B-81561D3A44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9AC2D1-531B-AA45-B30F-8A7D59DA131C}"/>
              </a:ext>
            </a:extLst>
          </p:cNvPr>
          <p:cNvSpPr txBox="1"/>
          <p:nvPr userDrawn="1"/>
        </p:nvSpPr>
        <p:spPr>
          <a:xfrm>
            <a:off x="7727266" y="4931927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61505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94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54D61-526C-5149-A9AD-BC8652A1057D}"/>
              </a:ext>
            </a:extLst>
          </p:cNvPr>
          <p:cNvSpPr txBox="1"/>
          <p:nvPr userDrawn="1"/>
        </p:nvSpPr>
        <p:spPr>
          <a:xfrm>
            <a:off x="2" y="1596291"/>
            <a:ext cx="9143999" cy="6066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342892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i="0" kern="1200" dirty="0">
                <a:solidFill>
                  <a:schemeClr val="bg1"/>
                </a:solidFill>
                <a:effectLst/>
                <a:latin typeface="HelveticaNeueLT Std" panose="020B0604020202020204" pitchFamily="34" charset="0"/>
                <a:ea typeface="+mn-ea"/>
                <a:cs typeface="+mn-cs"/>
              </a:rPr>
              <a:t>BREAKOUT:</a:t>
            </a:r>
            <a:endParaRPr lang="en-US" sz="2100" b="1" i="0" spc="0" baseline="0" dirty="0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5" name="Picture 4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5A4EBCE9-5D91-D04E-880D-219D02A9FE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CE9C77-6CA5-234C-959F-9587F9CECD42}"/>
              </a:ext>
            </a:extLst>
          </p:cNvPr>
          <p:cNvSpPr txBox="1"/>
          <p:nvPr userDrawn="1"/>
        </p:nvSpPr>
        <p:spPr>
          <a:xfrm>
            <a:off x="7727266" y="4931927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269245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reak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72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54D61-526C-5149-A9AD-BC8652A1057D}"/>
              </a:ext>
            </a:extLst>
          </p:cNvPr>
          <p:cNvSpPr txBox="1"/>
          <p:nvPr userDrawn="1"/>
        </p:nvSpPr>
        <p:spPr>
          <a:xfrm>
            <a:off x="2" y="1596291"/>
            <a:ext cx="9143999" cy="6066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342892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i="0" kern="1200" dirty="0">
                <a:solidFill>
                  <a:schemeClr val="bg1"/>
                </a:solidFill>
                <a:effectLst/>
                <a:latin typeface="HelveticaNeueLT Std" panose="020B0604020202020204" pitchFamily="34" charset="0"/>
                <a:ea typeface="+mn-ea"/>
                <a:cs typeface="+mn-cs"/>
              </a:rPr>
              <a:t>BREAKOUT:</a:t>
            </a:r>
            <a:endParaRPr lang="en-US" sz="2100" b="1" i="0" spc="0" baseline="0" dirty="0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5" name="Picture 4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0BD0B84C-6C31-5243-B59B-E306AA434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3C0ACA-041C-9945-95A5-9E9621D7B859}"/>
              </a:ext>
            </a:extLst>
          </p:cNvPr>
          <p:cNvSpPr txBox="1"/>
          <p:nvPr userDrawn="1"/>
        </p:nvSpPr>
        <p:spPr>
          <a:xfrm>
            <a:off x="7727266" y="4931927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7138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g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72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CC74121-9E29-E942-95EF-3EB379E92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66AF5F-6104-504E-BF36-093C47DABA88}"/>
              </a:ext>
            </a:extLst>
          </p:cNvPr>
          <p:cNvSpPr txBox="1"/>
          <p:nvPr userDrawn="1"/>
        </p:nvSpPr>
        <p:spPr>
          <a:xfrm>
            <a:off x="7727266" y="4931927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570312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G with copyright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436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96C049B4-B920-964B-8DFA-BACF1D671E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A523E-9F5D-DB48-B780-2B689C57F67C}"/>
              </a:ext>
            </a:extLst>
          </p:cNvPr>
          <p:cNvSpPr txBox="1"/>
          <p:nvPr userDrawn="1"/>
        </p:nvSpPr>
        <p:spPr>
          <a:xfrm>
            <a:off x="7727266" y="4931927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3476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G with copyright (plu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94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A0BF240B-64F1-2148-BCA9-F93D434D24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EA8A45-0351-FB49-8EF2-676C64BCD83B}"/>
              </a:ext>
            </a:extLst>
          </p:cNvPr>
          <p:cNvSpPr txBox="1"/>
          <p:nvPr userDrawn="1"/>
        </p:nvSpPr>
        <p:spPr>
          <a:xfrm>
            <a:off x="7727266" y="4931927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638377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G with copyright (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FA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9D365CBB-16B9-B54A-AEDC-23F86991A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97A21-D1D0-064D-9432-34B2F915BA07}"/>
              </a:ext>
            </a:extLst>
          </p:cNvPr>
          <p:cNvSpPr txBox="1"/>
          <p:nvPr userDrawn="1"/>
        </p:nvSpPr>
        <p:spPr>
          <a:xfrm>
            <a:off x="7727266" y="4931927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9157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2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420E10-340E-4644-AF96-739FB689676C}"/>
              </a:ext>
            </a:extLst>
          </p:cNvPr>
          <p:cNvSpPr/>
          <p:nvPr/>
        </p:nvSpPr>
        <p:spPr>
          <a:xfrm>
            <a:off x="0" y="1"/>
            <a:ext cx="9144000" cy="749401"/>
          </a:xfrm>
          <a:prstGeom prst="rect">
            <a:avLst/>
          </a:prstGeom>
          <a:solidFill>
            <a:srgbClr val="B94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5029" y="231701"/>
            <a:ext cx="8011590" cy="4190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0" i="0" cap="none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6" y="1688952"/>
            <a:ext cx="8272211" cy="27587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Clr>
                <a:schemeClr val="accent4"/>
              </a:buClr>
              <a:buFont typeface="Arial" panose="020B0604020202020204" pitchFamily="34" charset="0"/>
              <a:buNone/>
              <a:defRPr sz="2700">
                <a:solidFill>
                  <a:srgbClr val="F37247"/>
                </a:solidFill>
              </a:defRPr>
            </a:lvl1pPr>
            <a:lvl2pPr marL="472488" indent="-229494">
              <a:buClr>
                <a:srgbClr val="F37247"/>
              </a:buClr>
              <a:buFont typeface="Arial" panose="020B0604020202020204" pitchFamily="34" charset="0"/>
              <a:buChar char="•"/>
              <a:defRPr sz="2400"/>
            </a:lvl2pPr>
            <a:lvl3pPr marL="674984" indent="-202495">
              <a:buClr>
                <a:srgbClr val="F37247"/>
              </a:buClr>
              <a:buFont typeface="Arial" panose="020B0604020202020204" pitchFamily="34" charset="0"/>
              <a:buChar char="•"/>
              <a:defRPr sz="2100"/>
            </a:lvl3pPr>
            <a:lvl4pPr marL="931477" indent="-175496">
              <a:buClr>
                <a:srgbClr val="F37247"/>
              </a:buClr>
              <a:buFont typeface="Arial" panose="020B0604020202020204" pitchFamily="34" charset="0"/>
              <a:buChar char="•"/>
              <a:defRPr sz="1800"/>
            </a:lvl4pPr>
            <a:lvl5pPr marL="1201470" indent="-175496">
              <a:buClr>
                <a:srgbClr val="F37247"/>
              </a:buClr>
              <a:buFont typeface="Arial" panose="020B0604020202020204" pitchFamily="34" charset="0"/>
              <a:buChar char="•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CFC4609E-8755-264D-8352-2AC5AB3C1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3665"/>
            <a:ext cx="1516380" cy="2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858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88F227E-5883-4A4B-9652-A5CF393AF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834" r="21606"/>
          <a:stretch/>
        </p:blipFill>
        <p:spPr>
          <a:xfrm>
            <a:off x="4703110" y="-1"/>
            <a:ext cx="4440891" cy="51435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664B7BF-9D1D-AB49-BC9E-ACA3ACE6582C}"/>
              </a:ext>
            </a:extLst>
          </p:cNvPr>
          <p:cNvSpPr/>
          <p:nvPr userDrawn="1"/>
        </p:nvSpPr>
        <p:spPr>
          <a:xfrm>
            <a:off x="1" y="-1"/>
            <a:ext cx="4703109" cy="5143501"/>
          </a:xfrm>
          <a:prstGeom prst="rect">
            <a:avLst/>
          </a:prstGeom>
          <a:solidFill>
            <a:srgbClr val="4FA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6127DF-1BC7-B948-9749-57777C635B18}"/>
              </a:ext>
            </a:extLst>
          </p:cNvPr>
          <p:cNvSpPr txBox="1"/>
          <p:nvPr userDrawn="1"/>
        </p:nvSpPr>
        <p:spPr>
          <a:xfrm>
            <a:off x="386296" y="1712405"/>
            <a:ext cx="4235726" cy="10286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342892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0" i="0" kern="1200" dirty="0">
                <a:solidFill>
                  <a:schemeClr val="bg1"/>
                </a:solidFill>
                <a:effectLst/>
                <a:latin typeface="HelveticaNeueLT Std Thin" panose="020B0403020202020204" pitchFamily="34" charset="0"/>
                <a:ea typeface="+mn-ea"/>
                <a:cs typeface="+mn-cs"/>
              </a:rPr>
              <a:t>Balance </a:t>
            </a:r>
            <a:r>
              <a:rPr lang="en-US" sz="4500" b="1" i="0" kern="1200" dirty="0">
                <a:solidFill>
                  <a:schemeClr val="bg1"/>
                </a:solidFill>
                <a:effectLst/>
                <a:latin typeface="HelveticaNeueLT Std" panose="020B0604020202020204" pitchFamily="34" charset="0"/>
                <a:ea typeface="+mn-ea"/>
                <a:cs typeface="+mn-cs"/>
              </a:rPr>
              <a:t>Accountability With Flexibility </a:t>
            </a:r>
            <a:endParaRPr lang="en-US" sz="4500" b="1" i="0" spc="0" baseline="0" dirty="0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6" name="Picture 5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E4620F45-A410-F548-BE67-DDD98CD322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248CA8-3876-E64B-B374-1FB56CD7F299}"/>
              </a:ext>
            </a:extLst>
          </p:cNvPr>
          <p:cNvSpPr txBox="1"/>
          <p:nvPr userDrawn="1"/>
        </p:nvSpPr>
        <p:spPr>
          <a:xfrm>
            <a:off x="3220821" y="4755983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 pitchFamily="34" charset="0"/>
                <a:cs typeface="Gotham-Light" pitchFamily="2" charset="0"/>
              </a:rPr>
              <a:t>© Franklin Covey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406850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Quote/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E8B7EE-9128-AC47-91AF-7C14400E0B62}"/>
              </a:ext>
            </a:extLst>
          </p:cNvPr>
          <p:cNvSpPr/>
          <p:nvPr userDrawn="1"/>
        </p:nvSpPr>
        <p:spPr>
          <a:xfrm>
            <a:off x="0" y="1"/>
            <a:ext cx="9144000" cy="3961003"/>
          </a:xfrm>
          <a:prstGeom prst="rect">
            <a:avLst/>
          </a:prstGeom>
          <a:solidFill>
            <a:srgbClr val="4FA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43D9615-0585-2648-9D0A-E03400F76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3665"/>
            <a:ext cx="1516380" cy="2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938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3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420E10-340E-4644-AF96-739FB689676C}"/>
              </a:ext>
            </a:extLst>
          </p:cNvPr>
          <p:cNvSpPr/>
          <p:nvPr/>
        </p:nvSpPr>
        <p:spPr>
          <a:xfrm>
            <a:off x="0" y="1"/>
            <a:ext cx="9144000" cy="749401"/>
          </a:xfrm>
          <a:prstGeom prst="rect">
            <a:avLst/>
          </a:prstGeom>
          <a:solidFill>
            <a:srgbClr val="4FA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5029" y="231701"/>
            <a:ext cx="8011590" cy="4190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0" i="0" cap="none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6" y="1688952"/>
            <a:ext cx="8272211" cy="27587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Clr>
                <a:schemeClr val="accent4"/>
              </a:buClr>
              <a:buFont typeface="Arial" panose="020B0604020202020204" pitchFamily="34" charset="0"/>
              <a:buNone/>
              <a:defRPr sz="2700">
                <a:solidFill>
                  <a:srgbClr val="4FA2D2"/>
                </a:solidFill>
              </a:defRPr>
            </a:lvl1pPr>
            <a:lvl2pPr marL="472488" indent="-229494">
              <a:buClr>
                <a:srgbClr val="4FA2D2"/>
              </a:buClr>
              <a:buFont typeface="Wingdings" pitchFamily="2" charset="2"/>
              <a:buChar char="§"/>
              <a:defRPr sz="2400"/>
            </a:lvl2pPr>
            <a:lvl3pPr marL="674984" indent="-202495">
              <a:buClr>
                <a:srgbClr val="4FA2D2"/>
              </a:buClr>
              <a:buFont typeface="Wingdings" pitchFamily="2" charset="2"/>
              <a:buChar char="§"/>
              <a:defRPr sz="2100"/>
            </a:lvl3pPr>
            <a:lvl4pPr marL="931477" indent="-175496">
              <a:buClr>
                <a:srgbClr val="4FA2D2"/>
              </a:buClr>
              <a:buFont typeface="Wingdings" pitchFamily="2" charset="2"/>
              <a:buChar char="§"/>
              <a:defRPr sz="1800"/>
            </a:lvl4pPr>
            <a:lvl5pPr marL="1201470" indent="-175496">
              <a:buClr>
                <a:srgbClr val="4FA2D2"/>
              </a:buClr>
              <a:buFont typeface="Wingdings" pitchFamily="2" charset="2"/>
              <a:buChar char="§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2F339339-43A8-FF4E-A172-49B4788DA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3665"/>
            <a:ext cx="1516380" cy="2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157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536C8-7932-6644-A966-9A875280B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F9CA8C1C-967E-504B-927A-D6B5395F8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3665"/>
            <a:ext cx="1516380" cy="2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411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DB845-764A-8C47-B0D2-7578A6920B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7AAD2E-185E-284D-A254-C205E3DD04EC}"/>
              </a:ext>
            </a:extLst>
          </p:cNvPr>
          <p:cNvSpPr/>
          <p:nvPr userDrawn="1"/>
        </p:nvSpPr>
        <p:spPr>
          <a:xfrm>
            <a:off x="2" y="1"/>
            <a:ext cx="9143999" cy="139304"/>
          </a:xfrm>
          <a:prstGeom prst="rect">
            <a:avLst/>
          </a:prstGeom>
          <a:gradFill flip="none" rotWithShape="1">
            <a:gsLst>
              <a:gs pos="20000">
                <a:srgbClr val="C00000"/>
              </a:gs>
              <a:gs pos="61000">
                <a:srgbClr val="C69D39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D910A-E6DF-1248-82C8-F9069B5274B5}"/>
              </a:ext>
            </a:extLst>
          </p:cNvPr>
          <p:cNvSpPr/>
          <p:nvPr userDrawn="1"/>
        </p:nvSpPr>
        <p:spPr>
          <a:xfrm>
            <a:off x="0" y="371475"/>
            <a:ext cx="75438" cy="571500"/>
          </a:xfrm>
          <a:prstGeom prst="rect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E2A5E4-003F-1D4A-AFC7-5318EB6D4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79179"/>
            <a:ext cx="8229600" cy="3017520"/>
          </a:xfrm>
        </p:spPr>
        <p:txBody>
          <a:bodyPr wrap="square">
            <a:spAutoFit/>
          </a:bodyPr>
          <a:lstStyle>
            <a:lvl1pPr>
              <a:defRPr sz="2700" b="0" spc="0" baseline="0">
                <a:latin typeface="Tiempos Fine Light" panose="02020303060303060403" pitchFamily="18" charset="77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586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  <p15:guide id="3" orient="horz" pos="312">
          <p15:clr>
            <a:srgbClr val="FBAE40"/>
          </p15:clr>
        </p15:guide>
        <p15:guide id="4" orient="horz" pos="792">
          <p15:clr>
            <a:srgbClr val="FBAE40"/>
          </p15:clr>
        </p15:guide>
        <p15:guide id="5" orient="horz" pos="4032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6074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D00E1A8-5112-324D-87FF-9DC38D7A25ED}"/>
              </a:ext>
            </a:extLst>
          </p:cNvPr>
          <p:cNvGrpSpPr/>
          <p:nvPr userDrawn="1"/>
        </p:nvGrpSpPr>
        <p:grpSpPr>
          <a:xfrm>
            <a:off x="0" y="-2"/>
            <a:ext cx="9144000" cy="5143502"/>
            <a:chOff x="0" y="-2"/>
            <a:chExt cx="12192000" cy="68580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455E072-23C2-8548-A184-4355B88FFB3A}"/>
                </a:ext>
              </a:extLst>
            </p:cNvPr>
            <p:cNvGrpSpPr/>
            <p:nvPr userDrawn="1"/>
          </p:nvGrpSpPr>
          <p:grpSpPr>
            <a:xfrm>
              <a:off x="6095999" y="-2"/>
              <a:ext cx="6096001" cy="6858002"/>
              <a:chOff x="6095999" y="-2"/>
              <a:chExt cx="6096001" cy="685800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51BF21E-5EBB-5A41-AF3F-2B1749718B9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5787" t="16032" r="-42" b="7511"/>
              <a:stretch/>
            </p:blipFill>
            <p:spPr>
              <a:xfrm>
                <a:off x="6270812" y="3255819"/>
                <a:ext cx="5921188" cy="3602181"/>
              </a:xfrm>
              <a:prstGeom prst="rect">
                <a:avLst/>
              </a:prstGeom>
            </p:spPr>
          </p:pic>
          <p:pic>
            <p:nvPicPr>
              <p:cNvPr id="3" name="Picture 2" descr="A group of people in a mee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58C5D4BB-B065-A841-8B8A-036391244FA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-1326" t="22161" r="5406" b="-8531"/>
              <a:stretch/>
            </p:blipFill>
            <p:spPr>
              <a:xfrm>
                <a:off x="6095999" y="-2"/>
                <a:ext cx="6093112" cy="3657600"/>
              </a:xfrm>
              <a:prstGeom prst="rect">
                <a:avLst/>
              </a:prstGeom>
            </p:spPr>
          </p:pic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6C9445-7130-F645-8C5C-19894AF44E75}"/>
                </a:ext>
              </a:extLst>
            </p:cNvPr>
            <p:cNvSpPr/>
            <p:nvPr userDrawn="1"/>
          </p:nvSpPr>
          <p:spPr>
            <a:xfrm>
              <a:off x="0" y="-2"/>
              <a:ext cx="6270812" cy="6858001"/>
            </a:xfrm>
            <a:prstGeom prst="rect">
              <a:avLst/>
            </a:prstGeom>
            <a:solidFill>
              <a:srgbClr val="2437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05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1F1CBE-ECF8-7947-BE3B-CB1DF05AF34E}"/>
              </a:ext>
            </a:extLst>
          </p:cNvPr>
          <p:cNvSpPr txBox="1"/>
          <p:nvPr userDrawn="1"/>
        </p:nvSpPr>
        <p:spPr>
          <a:xfrm>
            <a:off x="7727266" y="4856612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1E9D7E-3F7A-D34C-99F8-1EF246C0F2A2}"/>
              </a:ext>
            </a:extLst>
          </p:cNvPr>
          <p:cNvSpPr txBox="1"/>
          <p:nvPr userDrawn="1"/>
        </p:nvSpPr>
        <p:spPr>
          <a:xfrm>
            <a:off x="3220820" y="4755982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 pitchFamily="34" charset="0"/>
                <a:cs typeface="Gotham-Light" pitchFamily="2" charset="0"/>
              </a:rPr>
              <a:t>© Franklin Covey Co. All rights reserved.</a:t>
            </a:r>
          </a:p>
        </p:txBody>
      </p:sp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92B2B43-EEBE-F348-BF1C-D3F8A73D1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D8F1E9-B17A-30C2-A016-A28E54ECA972}"/>
              </a:ext>
            </a:extLst>
          </p:cNvPr>
          <p:cNvSpPr txBox="1"/>
          <p:nvPr userDrawn="1"/>
        </p:nvSpPr>
        <p:spPr>
          <a:xfrm>
            <a:off x="3220820" y="4908382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 Light" panose="020B0403020202020204" pitchFamily="34" charset="0"/>
                <a:cs typeface="Gotham-Light" pitchFamily="2" charset="0"/>
              </a:rPr>
              <a:t>MRK22117750</a:t>
            </a:r>
          </a:p>
        </p:txBody>
      </p:sp>
    </p:spTree>
    <p:extLst>
      <p:ext uri="{BB962C8B-B14F-4D97-AF65-F5344CB8AC3E}">
        <p14:creationId xmlns:p14="http://schemas.microsoft.com/office/powerpoint/2010/main" val="27579786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06C9445-7130-F645-8C5C-19894AF44E75}"/>
              </a:ext>
            </a:extLst>
          </p:cNvPr>
          <p:cNvSpPr/>
          <p:nvPr userDrawn="1"/>
        </p:nvSpPr>
        <p:spPr>
          <a:xfrm>
            <a:off x="0" y="-211575"/>
            <a:ext cx="9144000" cy="5355075"/>
          </a:xfrm>
          <a:prstGeom prst="rect">
            <a:avLst/>
          </a:prstGeom>
          <a:solidFill>
            <a:srgbClr val="243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92B2B43-EEBE-F348-BF1C-D3F8A73D1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C6102F-83B2-B2A4-341E-3DF219946960}"/>
              </a:ext>
            </a:extLst>
          </p:cNvPr>
          <p:cNvSpPr txBox="1"/>
          <p:nvPr userDrawn="1"/>
        </p:nvSpPr>
        <p:spPr>
          <a:xfrm>
            <a:off x="7727266" y="4931926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F6E86B3D-31DA-778B-0405-FBB6D28B6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0605" y="2345888"/>
            <a:ext cx="2106932" cy="210693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0AF51EC-1A7D-6F59-16DF-43567DE8CCAC}"/>
              </a:ext>
            </a:extLst>
          </p:cNvPr>
          <p:cNvSpPr txBox="1"/>
          <p:nvPr userDrawn="1"/>
        </p:nvSpPr>
        <p:spPr>
          <a:xfrm>
            <a:off x="5946791" y="4544244"/>
            <a:ext cx="701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bg1"/>
                </a:solidFill>
                <a:effectLst/>
                <a:latin typeface="HelveticaNeueLT Std Thin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Handout</a:t>
            </a:r>
            <a:endParaRPr lang="en-US" sz="105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F0A243-3E4A-BA9E-D5B4-A603531C7476}"/>
              </a:ext>
            </a:extLst>
          </p:cNvPr>
          <p:cNvGrpSpPr/>
          <p:nvPr userDrawn="1"/>
        </p:nvGrpSpPr>
        <p:grpSpPr>
          <a:xfrm>
            <a:off x="390702" y="1556540"/>
            <a:ext cx="4014335" cy="1798982"/>
            <a:chOff x="587437" y="2345337"/>
            <a:chExt cx="5352447" cy="177511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45AC77-5985-5326-D97A-34934D72EF1C}"/>
                </a:ext>
              </a:extLst>
            </p:cNvPr>
            <p:cNvSpPr txBox="1"/>
            <p:nvPr userDrawn="1"/>
          </p:nvSpPr>
          <p:spPr>
            <a:xfrm>
              <a:off x="587437" y="2345337"/>
              <a:ext cx="5312547" cy="13714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indent="0" algn="l" defTabSz="3429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u="none" strike="noStrike" kern="1200" dirty="0">
                  <a:solidFill>
                    <a:schemeClr val="bg1"/>
                  </a:solidFill>
                  <a:effectLst/>
                  <a:latin typeface="HelveticaNeueLT Std Lt" panose="020B0403020202020204" pitchFamily="34" charset="0"/>
                  <a:ea typeface="+mn-ea"/>
                  <a:cs typeface="+mn-cs"/>
                </a:rPr>
                <a:t>Build </a:t>
              </a:r>
              <a:r>
                <a:rPr lang="en-US" sz="3600" b="1" i="0" u="none" strike="noStrike" kern="1200" dirty="0">
                  <a:solidFill>
                    <a:schemeClr val="bg1"/>
                  </a:solidFill>
                  <a:effectLst/>
                  <a:latin typeface="HelveticaNeueLT Std" panose="020B0604020202020204" pitchFamily="34" charset="0"/>
                  <a:ea typeface="+mn-ea"/>
                  <a:cs typeface="+mn-cs"/>
                </a:rPr>
                <a:t>Resilient</a:t>
              </a:r>
              <a:r>
                <a:rPr lang="en-US" sz="3600" b="0" i="0" u="none" strike="noStrike" kern="1200" dirty="0">
                  <a:solidFill>
                    <a:schemeClr val="bg1"/>
                  </a:solidFill>
                  <a:effectLst/>
                  <a:latin typeface="HelveticaNeueLT Std Lt" panose="020B0403020202020204" pitchFamily="34" charset="0"/>
                  <a:ea typeface="+mn-ea"/>
                  <a:cs typeface="+mn-cs"/>
                </a:rPr>
                <a:t> and </a:t>
              </a:r>
              <a:r>
                <a:rPr lang="en-US" sz="3600" b="1" i="0" u="none" strike="noStrike" kern="1200" dirty="0">
                  <a:solidFill>
                    <a:schemeClr val="bg1"/>
                  </a:solidFill>
                  <a:effectLst/>
                  <a:latin typeface="HelveticaNeueLT Std" panose="020B0604020202020204" pitchFamily="34" charset="0"/>
                  <a:ea typeface="+mn-ea"/>
                  <a:cs typeface="+mn-cs"/>
                </a:rPr>
                <a:t>Engaged Hybrid Teams</a:t>
              </a:r>
              <a:endParaRPr lang="en-US" sz="3600" b="1" i="0" spc="0" baseline="0" dirty="0">
                <a:solidFill>
                  <a:schemeClr val="bg1"/>
                </a:solidFill>
                <a:latin typeface="HelveticaNeueLT Std" panose="020B06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ECAC20-F3BA-A847-380F-9159D755C98C}"/>
                </a:ext>
              </a:extLst>
            </p:cNvPr>
            <p:cNvGrpSpPr/>
            <p:nvPr userDrawn="1"/>
          </p:nvGrpSpPr>
          <p:grpSpPr>
            <a:xfrm flipV="1">
              <a:off x="659547" y="4074734"/>
              <a:ext cx="5280337" cy="45719"/>
              <a:chOff x="446534" y="453643"/>
              <a:chExt cx="11298933" cy="10211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9EF4DB7-E699-A166-90E5-B58669FC6448}"/>
                  </a:ext>
                </a:extLst>
              </p:cNvPr>
              <p:cNvSpPr/>
              <p:nvPr/>
            </p:nvSpPr>
            <p:spPr>
              <a:xfrm>
                <a:off x="446534" y="453643"/>
                <a:ext cx="3703321" cy="102111"/>
              </a:xfrm>
              <a:prstGeom prst="rect">
                <a:avLst/>
              </a:prstGeom>
              <a:solidFill>
                <a:srgbClr val="B9488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A9C83A1-FCE4-9873-C4FB-270F36089B59}"/>
                  </a:ext>
                </a:extLst>
              </p:cNvPr>
              <p:cNvSpPr/>
              <p:nvPr/>
            </p:nvSpPr>
            <p:spPr>
              <a:xfrm>
                <a:off x="8042146" y="453643"/>
                <a:ext cx="3703321" cy="102111"/>
              </a:xfrm>
              <a:prstGeom prst="rect">
                <a:avLst/>
              </a:prstGeom>
              <a:solidFill>
                <a:srgbClr val="4FA2D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193B6-1BF9-AE3B-0C55-8CFE649874FD}"/>
                  </a:ext>
                </a:extLst>
              </p:cNvPr>
              <p:cNvSpPr/>
              <p:nvPr/>
            </p:nvSpPr>
            <p:spPr>
              <a:xfrm>
                <a:off x="4241830" y="453643"/>
                <a:ext cx="3703321" cy="102111"/>
              </a:xfrm>
              <a:prstGeom prst="rect">
                <a:avLst/>
              </a:prstGeom>
              <a:solidFill>
                <a:srgbClr val="F3724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06871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92B2B43-EEBE-F348-BF1C-D3F8A73D1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54" y="4581769"/>
            <a:ext cx="1516380" cy="2748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C6102F-83B2-B2A4-341E-3DF219946960}"/>
              </a:ext>
            </a:extLst>
          </p:cNvPr>
          <p:cNvSpPr txBox="1"/>
          <p:nvPr userDrawn="1"/>
        </p:nvSpPr>
        <p:spPr>
          <a:xfrm>
            <a:off x="7727266" y="4931926"/>
            <a:ext cx="1416734" cy="100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 pitchFamily="2" charset="0"/>
                <a:cs typeface="Gotham-Light" pitchFamily="2" charset="0"/>
              </a:rPr>
              <a:t>© Franklin Covey Co. All rights reserved.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6C9445-7130-F645-8C5C-19894AF44E75}"/>
              </a:ext>
            </a:extLst>
          </p:cNvPr>
          <p:cNvSpPr/>
          <p:nvPr userDrawn="1"/>
        </p:nvSpPr>
        <p:spPr>
          <a:xfrm>
            <a:off x="0" y="-211575"/>
            <a:ext cx="9144000" cy="5355075"/>
          </a:xfrm>
          <a:prstGeom prst="rect">
            <a:avLst/>
          </a:prstGeom>
          <a:solidFill>
            <a:srgbClr val="243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05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9FC8EF-5C7A-71A4-3419-8E99358BDB87}"/>
              </a:ext>
            </a:extLst>
          </p:cNvPr>
          <p:cNvGrpSpPr/>
          <p:nvPr userDrawn="1"/>
        </p:nvGrpSpPr>
        <p:grpSpPr>
          <a:xfrm>
            <a:off x="349698" y="594093"/>
            <a:ext cx="8553935" cy="3655772"/>
            <a:chOff x="185848" y="20938"/>
            <a:chExt cx="11405246" cy="4874362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F3374A0-F8A1-CFD4-CC52-AEBDDABD475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6141"/>
            <a:stretch/>
          </p:blipFill>
          <p:spPr>
            <a:xfrm>
              <a:off x="185848" y="680754"/>
              <a:ext cx="7018067" cy="3554731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6E554F4-55B0-C2C4-7F8F-1487F9DEBD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6732" y="20938"/>
              <a:ext cx="4874362" cy="4874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599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tags" Target="../tags/tag1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8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896" r:id="rId3"/>
    <p:sldLayoutId id="2147483899" r:id="rId4"/>
    <p:sldLayoutId id="2147483898" r:id="rId5"/>
    <p:sldLayoutId id="2147483897" r:id="rId6"/>
    <p:sldLayoutId id="214748390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78" r:id="rId13"/>
    <p:sldLayoutId id="2147483679" r:id="rId14"/>
    <p:sldLayoutId id="2147483680" r:id="rId15"/>
    <p:sldLayoutId id="2147483676" r:id="rId16"/>
    <p:sldLayoutId id="2147483674" r:id="rId17"/>
    <p:sldLayoutId id="2147483900" r:id="rId18"/>
    <p:sldLayoutId id="2147483901" r:id="rId19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A3D93D-20E3-519C-9171-189747D44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FA97B-2C97-9566-912F-CE281EAF8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80F26-DC8E-C578-AC3E-A5B182566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486CCD-40D6-FE45-8E6B-BC5FE03731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AF52A-DAE2-221D-CCF5-8528FD227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336A9-FD57-A57A-78A9-AA3E340CB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26F987-1001-2B4F-8672-19E991A7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4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id" hidden="1"/>
          <p:cNvGrpSpPr/>
          <p:nvPr>
            <p:custDataLst>
              <p:tags r:id="rId33"/>
            </p:custDataLst>
          </p:nvPr>
        </p:nvGrpSpPr>
        <p:grpSpPr>
          <a:xfrm>
            <a:off x="482140" y="405429"/>
            <a:ext cx="8179724" cy="4532331"/>
            <a:chOff x="530352" y="612648"/>
            <a:chExt cx="8997696" cy="6848856"/>
          </a:xfrm>
        </p:grpSpPr>
        <p:grpSp>
          <p:nvGrpSpPr>
            <p:cNvPr id="108" name="Group 107" hidden="1"/>
            <p:cNvGrpSpPr/>
            <p:nvPr userDrawn="1"/>
          </p:nvGrpSpPr>
          <p:grpSpPr>
            <a:xfrm>
              <a:off x="530352" y="7159752"/>
              <a:ext cx="8997696" cy="301752"/>
              <a:chOff x="530352" y="7159752"/>
              <a:chExt cx="8997696" cy="301752"/>
            </a:xfrm>
          </p:grpSpPr>
          <p:sp>
            <p:nvSpPr>
              <p:cNvPr id="43" name="Footer block" hidden="1"/>
              <p:cNvSpPr>
                <a:spLocks noChangeArrowheads="1"/>
              </p:cNvSpPr>
              <p:nvPr/>
            </p:nvSpPr>
            <p:spPr bwMode="gray">
              <a:xfrm>
                <a:off x="6629400" y="7159752"/>
                <a:ext cx="2898648" cy="301752"/>
              </a:xfrm>
              <a:prstGeom prst="rect">
                <a:avLst/>
              </a:prstGeom>
              <a:solidFill>
                <a:srgbClr val="CCFFFF">
                  <a:alpha val="25000"/>
                </a:srgbClr>
              </a:solidFill>
              <a:ln w="6350" cap="rnd">
                <a:solidFill>
                  <a:srgbClr val="CCFFFF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44" name="Footer block" hidden="1"/>
              <p:cNvSpPr>
                <a:spLocks noChangeArrowheads="1"/>
              </p:cNvSpPr>
              <p:nvPr/>
            </p:nvSpPr>
            <p:spPr bwMode="gray">
              <a:xfrm>
                <a:off x="3584448" y="7159752"/>
                <a:ext cx="2898648" cy="301752"/>
              </a:xfrm>
              <a:prstGeom prst="rect">
                <a:avLst/>
              </a:prstGeom>
              <a:solidFill>
                <a:srgbClr val="CCFFFF">
                  <a:alpha val="25000"/>
                </a:srgbClr>
              </a:solidFill>
              <a:ln w="6350" cap="rnd">
                <a:solidFill>
                  <a:srgbClr val="CCFFFF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55" name="Footer block" hidden="1"/>
              <p:cNvSpPr>
                <a:spLocks noChangeArrowheads="1"/>
              </p:cNvSpPr>
              <p:nvPr/>
            </p:nvSpPr>
            <p:spPr bwMode="gray">
              <a:xfrm>
                <a:off x="530352" y="7159752"/>
                <a:ext cx="2898648" cy="301752"/>
              </a:xfrm>
              <a:prstGeom prst="rect">
                <a:avLst/>
              </a:prstGeom>
              <a:solidFill>
                <a:srgbClr val="CCFFFF">
                  <a:alpha val="25000"/>
                </a:srgbClr>
              </a:solidFill>
              <a:ln w="6350" cap="rnd">
                <a:solidFill>
                  <a:srgbClr val="CCFFFF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</p:grpSp>
        <p:grpSp>
          <p:nvGrpSpPr>
            <p:cNvPr id="107" name="Group 106" hidden="1"/>
            <p:cNvGrpSpPr/>
            <p:nvPr userDrawn="1"/>
          </p:nvGrpSpPr>
          <p:grpSpPr>
            <a:xfrm>
              <a:off x="530352" y="1066800"/>
              <a:ext cx="8997696" cy="835152"/>
              <a:chOff x="530352" y="1066800"/>
              <a:chExt cx="8997696" cy="835152"/>
            </a:xfrm>
          </p:grpSpPr>
          <p:sp>
            <p:nvSpPr>
              <p:cNvPr id="45" name="Title block" hidden="1"/>
              <p:cNvSpPr>
                <a:spLocks noChangeArrowheads="1"/>
              </p:cNvSpPr>
              <p:nvPr userDrawn="1"/>
            </p:nvSpPr>
            <p:spPr bwMode="gray">
              <a:xfrm>
                <a:off x="5102352" y="1066800"/>
                <a:ext cx="4425696" cy="832104"/>
              </a:xfrm>
              <a:prstGeom prst="rect">
                <a:avLst/>
              </a:prstGeom>
              <a:solidFill>
                <a:srgbClr val="FCC3D7">
                  <a:alpha val="25000"/>
                </a:srgbClr>
              </a:solidFill>
              <a:ln w="6350" cap="rnd">
                <a:solidFill>
                  <a:srgbClr val="FCC3D7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56" name="Title block" hidden="1"/>
              <p:cNvSpPr>
                <a:spLocks noChangeArrowheads="1"/>
              </p:cNvSpPr>
              <p:nvPr/>
            </p:nvSpPr>
            <p:spPr bwMode="gray">
              <a:xfrm>
                <a:off x="530352" y="1069848"/>
                <a:ext cx="4425696" cy="832104"/>
              </a:xfrm>
              <a:prstGeom prst="rect">
                <a:avLst/>
              </a:prstGeom>
              <a:solidFill>
                <a:srgbClr val="FCC3D7">
                  <a:alpha val="25000"/>
                </a:srgbClr>
              </a:solidFill>
              <a:ln w="6350" cap="rnd">
                <a:solidFill>
                  <a:srgbClr val="FCC3D7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</p:grpSp>
        <p:sp>
          <p:nvSpPr>
            <p:cNvPr id="57" name="Header block" hidden="1"/>
            <p:cNvSpPr>
              <a:spLocks noChangeArrowheads="1"/>
            </p:cNvSpPr>
            <p:nvPr userDrawn="1"/>
          </p:nvSpPr>
          <p:spPr bwMode="gray">
            <a:xfrm>
              <a:off x="530352" y="612648"/>
              <a:ext cx="8988552" cy="228600"/>
            </a:xfrm>
            <a:prstGeom prst="rect">
              <a:avLst/>
            </a:prstGeom>
            <a:solidFill>
              <a:srgbClr val="CCFFFF">
                <a:alpha val="25000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530539">
                <a:buSzPct val="90000"/>
                <a:defRPr/>
              </a:pPr>
              <a:endParaRPr lang="en-GB" sz="926">
                <a:solidFill>
                  <a:schemeClr val="folHlink"/>
                </a:solidFill>
                <a:cs typeface="Arial" charset="0"/>
              </a:endParaRPr>
            </a:p>
          </p:txBody>
        </p:sp>
        <p:grpSp>
          <p:nvGrpSpPr>
            <p:cNvPr id="106" name="Group 600" hidden="1"/>
            <p:cNvGrpSpPr/>
            <p:nvPr userDrawn="1"/>
          </p:nvGrpSpPr>
          <p:grpSpPr>
            <a:xfrm>
              <a:off x="533400" y="6245352"/>
              <a:ext cx="8994648" cy="688848"/>
              <a:chOff x="533400" y="6013704"/>
              <a:chExt cx="8994648" cy="688848"/>
            </a:xfrm>
          </p:grpSpPr>
          <p:sp>
            <p:nvSpPr>
              <p:cNvPr id="50" name="Content block 6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60137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51" name="Content block 6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60137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96" name="Content block 604" hidden="1"/>
              <p:cNvSpPr>
                <a:spLocks noChangeArrowheads="1"/>
              </p:cNvSpPr>
              <p:nvPr/>
            </p:nvSpPr>
            <p:spPr bwMode="gray">
              <a:xfrm>
                <a:off x="510723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97" name="Content block 603" hidden="1"/>
              <p:cNvSpPr>
                <a:spLocks noChangeArrowheads="1"/>
              </p:cNvSpPr>
              <p:nvPr/>
            </p:nvSpPr>
            <p:spPr bwMode="gray">
              <a:xfrm>
                <a:off x="358262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98" name="Content block 602" hidden="1"/>
              <p:cNvSpPr>
                <a:spLocks noChangeArrowheads="1"/>
              </p:cNvSpPr>
              <p:nvPr/>
            </p:nvSpPr>
            <p:spPr bwMode="gray">
              <a:xfrm>
                <a:off x="205801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99" name="Content block 601" hidden="1"/>
              <p:cNvSpPr>
                <a:spLocks noChangeArrowheads="1"/>
              </p:cNvSpPr>
              <p:nvPr/>
            </p:nvSpPr>
            <p:spPr bwMode="gray">
              <a:xfrm>
                <a:off x="53340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</p:grpSp>
        <p:grpSp>
          <p:nvGrpSpPr>
            <p:cNvPr id="105" name="Group 500" hidden="1"/>
            <p:cNvGrpSpPr/>
            <p:nvPr userDrawn="1"/>
          </p:nvGrpSpPr>
          <p:grpSpPr>
            <a:xfrm>
              <a:off x="533400" y="5407152"/>
              <a:ext cx="8994648" cy="688848"/>
              <a:chOff x="533400" y="5026152"/>
              <a:chExt cx="8994648" cy="688848"/>
            </a:xfrm>
          </p:grpSpPr>
          <p:sp>
            <p:nvSpPr>
              <p:cNvPr id="52" name="Content block 5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50261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53" name="Content block 5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50261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90" name="Content block 504" hidden="1"/>
              <p:cNvSpPr>
                <a:spLocks noChangeArrowheads="1"/>
              </p:cNvSpPr>
              <p:nvPr/>
            </p:nvSpPr>
            <p:spPr bwMode="gray">
              <a:xfrm>
                <a:off x="510723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91" name="Content block 503" hidden="1"/>
              <p:cNvSpPr>
                <a:spLocks noChangeArrowheads="1"/>
              </p:cNvSpPr>
              <p:nvPr/>
            </p:nvSpPr>
            <p:spPr bwMode="gray">
              <a:xfrm>
                <a:off x="358262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92" name="Content block 502" hidden="1"/>
              <p:cNvSpPr>
                <a:spLocks noChangeArrowheads="1"/>
              </p:cNvSpPr>
              <p:nvPr/>
            </p:nvSpPr>
            <p:spPr bwMode="gray">
              <a:xfrm>
                <a:off x="205801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93" name="Content block 501" hidden="1"/>
              <p:cNvSpPr>
                <a:spLocks noChangeArrowheads="1"/>
              </p:cNvSpPr>
              <p:nvPr/>
            </p:nvSpPr>
            <p:spPr bwMode="gray">
              <a:xfrm>
                <a:off x="53340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</p:grpSp>
        <p:grpSp>
          <p:nvGrpSpPr>
            <p:cNvPr id="104" name="Group 400" hidden="1"/>
            <p:cNvGrpSpPr/>
            <p:nvPr userDrawn="1"/>
          </p:nvGrpSpPr>
          <p:grpSpPr>
            <a:xfrm>
              <a:off x="533400" y="4568952"/>
              <a:ext cx="8994648" cy="688848"/>
              <a:chOff x="533400" y="4038600"/>
              <a:chExt cx="8994648" cy="688848"/>
            </a:xfrm>
          </p:grpSpPr>
          <p:sp>
            <p:nvSpPr>
              <p:cNvPr id="54" name="Content block 4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40386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64" name="Content block 4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40386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84" name="Content block 404" hidden="1"/>
              <p:cNvSpPr>
                <a:spLocks noChangeArrowheads="1"/>
              </p:cNvSpPr>
              <p:nvPr/>
            </p:nvSpPr>
            <p:spPr bwMode="gray">
              <a:xfrm>
                <a:off x="510723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85" name="Content block 403" hidden="1"/>
              <p:cNvSpPr>
                <a:spLocks noChangeArrowheads="1"/>
              </p:cNvSpPr>
              <p:nvPr/>
            </p:nvSpPr>
            <p:spPr bwMode="gray">
              <a:xfrm>
                <a:off x="358262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86" name="Content block 402" hidden="1"/>
              <p:cNvSpPr>
                <a:spLocks noChangeArrowheads="1"/>
              </p:cNvSpPr>
              <p:nvPr/>
            </p:nvSpPr>
            <p:spPr bwMode="gray">
              <a:xfrm>
                <a:off x="205801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87" name="Content block 401" hidden="1"/>
              <p:cNvSpPr>
                <a:spLocks noChangeArrowheads="1"/>
              </p:cNvSpPr>
              <p:nvPr/>
            </p:nvSpPr>
            <p:spPr bwMode="gray">
              <a:xfrm>
                <a:off x="53340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</p:grpSp>
        <p:grpSp>
          <p:nvGrpSpPr>
            <p:cNvPr id="103" name="Group 300" hidden="1"/>
            <p:cNvGrpSpPr/>
            <p:nvPr userDrawn="1"/>
          </p:nvGrpSpPr>
          <p:grpSpPr>
            <a:xfrm>
              <a:off x="533400" y="3730752"/>
              <a:ext cx="8994648" cy="688848"/>
              <a:chOff x="533400" y="3041904"/>
              <a:chExt cx="8994648" cy="688848"/>
            </a:xfrm>
          </p:grpSpPr>
          <p:sp>
            <p:nvSpPr>
              <p:cNvPr id="65" name="Content block 3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30419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70" name="Content block 3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30419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78" name="Content block 304" hidden="1"/>
              <p:cNvSpPr>
                <a:spLocks noChangeArrowheads="1"/>
              </p:cNvSpPr>
              <p:nvPr/>
            </p:nvSpPr>
            <p:spPr bwMode="gray">
              <a:xfrm>
                <a:off x="510723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79" name="Content block 303" hidden="1"/>
              <p:cNvSpPr>
                <a:spLocks noChangeArrowheads="1"/>
              </p:cNvSpPr>
              <p:nvPr/>
            </p:nvSpPr>
            <p:spPr bwMode="gray">
              <a:xfrm>
                <a:off x="358262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80" name="Content block 302" hidden="1"/>
              <p:cNvSpPr>
                <a:spLocks noChangeArrowheads="1"/>
              </p:cNvSpPr>
              <p:nvPr/>
            </p:nvSpPr>
            <p:spPr bwMode="gray">
              <a:xfrm>
                <a:off x="205801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81" name="Content block 301" hidden="1"/>
              <p:cNvSpPr>
                <a:spLocks noChangeArrowheads="1"/>
              </p:cNvSpPr>
              <p:nvPr/>
            </p:nvSpPr>
            <p:spPr bwMode="gray">
              <a:xfrm>
                <a:off x="53340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</p:grpSp>
        <p:grpSp>
          <p:nvGrpSpPr>
            <p:cNvPr id="101" name="Group 200" hidden="1"/>
            <p:cNvGrpSpPr/>
            <p:nvPr userDrawn="1"/>
          </p:nvGrpSpPr>
          <p:grpSpPr>
            <a:xfrm>
              <a:off x="533400" y="2892552"/>
              <a:ext cx="8994648" cy="688848"/>
              <a:chOff x="533400" y="1066800"/>
              <a:chExt cx="8994648" cy="688848"/>
            </a:xfrm>
          </p:grpSpPr>
          <p:sp>
            <p:nvSpPr>
              <p:cNvPr id="77" name="Content block 2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10668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82" name="Content block 2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10668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66" name="Content block 204" hidden="1"/>
              <p:cNvSpPr>
                <a:spLocks noChangeArrowheads="1"/>
              </p:cNvSpPr>
              <p:nvPr/>
            </p:nvSpPr>
            <p:spPr bwMode="gray">
              <a:xfrm>
                <a:off x="510723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67" name="Content block 203" hidden="1"/>
              <p:cNvSpPr>
                <a:spLocks noChangeArrowheads="1"/>
              </p:cNvSpPr>
              <p:nvPr/>
            </p:nvSpPr>
            <p:spPr bwMode="gray">
              <a:xfrm>
                <a:off x="358262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68" name="Content block 202" hidden="1"/>
              <p:cNvSpPr>
                <a:spLocks noChangeArrowheads="1"/>
              </p:cNvSpPr>
              <p:nvPr/>
            </p:nvSpPr>
            <p:spPr bwMode="gray">
              <a:xfrm>
                <a:off x="205801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69" name="Content block 201" hidden="1"/>
              <p:cNvSpPr>
                <a:spLocks noChangeArrowheads="1"/>
              </p:cNvSpPr>
              <p:nvPr/>
            </p:nvSpPr>
            <p:spPr bwMode="gray">
              <a:xfrm>
                <a:off x="53340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</p:grpSp>
        <p:grpSp>
          <p:nvGrpSpPr>
            <p:cNvPr id="102" name="Group 100" hidden="1"/>
            <p:cNvGrpSpPr/>
            <p:nvPr userDrawn="1"/>
          </p:nvGrpSpPr>
          <p:grpSpPr>
            <a:xfrm>
              <a:off x="533400" y="2054352"/>
              <a:ext cx="8994648" cy="688848"/>
              <a:chOff x="533400" y="2054352"/>
              <a:chExt cx="8994648" cy="688848"/>
            </a:xfrm>
          </p:grpSpPr>
          <p:sp>
            <p:nvSpPr>
              <p:cNvPr id="71" name="Content block 1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20543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76" name="Content block 1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20543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72" name="Content block 104" hidden="1"/>
              <p:cNvSpPr>
                <a:spLocks noChangeArrowheads="1"/>
              </p:cNvSpPr>
              <p:nvPr/>
            </p:nvSpPr>
            <p:spPr bwMode="gray">
              <a:xfrm>
                <a:off x="510723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73" name="Content block 103" hidden="1"/>
              <p:cNvSpPr>
                <a:spLocks noChangeArrowheads="1"/>
              </p:cNvSpPr>
              <p:nvPr/>
            </p:nvSpPr>
            <p:spPr bwMode="gray">
              <a:xfrm>
                <a:off x="358262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74" name="Content block 102" hidden="1"/>
              <p:cNvSpPr>
                <a:spLocks noChangeArrowheads="1"/>
              </p:cNvSpPr>
              <p:nvPr/>
            </p:nvSpPr>
            <p:spPr bwMode="gray">
              <a:xfrm>
                <a:off x="205801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  <p:sp>
            <p:nvSpPr>
              <p:cNvPr id="75" name="Content block 101" hidden="1"/>
              <p:cNvSpPr>
                <a:spLocks noChangeArrowheads="1"/>
              </p:cNvSpPr>
              <p:nvPr/>
            </p:nvSpPr>
            <p:spPr bwMode="gray">
              <a:xfrm>
                <a:off x="53340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604079">
                  <a:defRPr/>
                </a:pPr>
                <a:endParaRPr lang="en-GB" sz="728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140" y="707988"/>
            <a:ext cx="8179724" cy="5567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140" y="1361515"/>
            <a:ext cx="8179724" cy="32304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2140" y="4689662"/>
            <a:ext cx="5253644" cy="102870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596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75D3E6-881D-5647-AC46-4B3C79B6821C}"/>
              </a:ext>
            </a:extLst>
          </p:cNvPr>
          <p:cNvSpPr txBox="1"/>
          <p:nvPr userDrawn="1"/>
        </p:nvSpPr>
        <p:spPr>
          <a:xfrm>
            <a:off x="6866467" y="4972050"/>
            <a:ext cx="203220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>
                <a:solidFill>
                  <a:schemeClr val="bg1"/>
                </a:solidFill>
                <a:latin typeface="GOTHAM-BOOK" panose="02000504050000020004" pitchFamily="2" charset="0"/>
              </a:rPr>
              <a:t>DUNAMIS ORGANIZATION SERVICES | 2022</a:t>
            </a:r>
          </a:p>
        </p:txBody>
      </p:sp>
    </p:spTree>
    <p:extLst>
      <p:ext uri="{BB962C8B-B14F-4D97-AF65-F5344CB8AC3E}">
        <p14:creationId xmlns:p14="http://schemas.microsoft.com/office/powerpoint/2010/main" val="172063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2" r:id="rId28"/>
    <p:sldLayoutId id="2147483723" r:id="rId29"/>
    <p:sldLayoutId id="2147483724" r:id="rId30"/>
    <p:sldLayoutId id="2147483725" r:id="rId3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674235" rtl="0" eaLnBrk="1" latinLnBrk="0" hangingPunct="1">
        <a:spcBef>
          <a:spcPct val="0"/>
        </a:spcBef>
        <a:buNone/>
        <a:defRPr sz="926" b="1" i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74468" rtl="0" eaLnBrk="1" fontAlgn="base" latinLnBrk="0" hangingPunct="1">
        <a:lnSpc>
          <a:spcPct val="100000"/>
        </a:lnSpc>
        <a:spcBef>
          <a:spcPts val="0"/>
        </a:spcBef>
        <a:spcAft>
          <a:spcPts val="397"/>
        </a:spcAft>
        <a:buClr>
          <a:srgbClr val="000000"/>
        </a:buClr>
        <a:buSzTx/>
        <a:buFont typeface="Wingdings" pitchFamily="2" charset="2"/>
        <a:buNone/>
        <a:tabLst/>
        <a:defRPr sz="728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155484" marR="0" indent="-151283" algn="l" defTabSz="674468" rtl="0" eaLnBrk="1" fontAlgn="base" latinLnBrk="0" hangingPunct="1">
        <a:lnSpc>
          <a:spcPct val="100000"/>
        </a:lnSpc>
        <a:spcBef>
          <a:spcPts val="0"/>
        </a:spcBef>
        <a:spcAft>
          <a:spcPts val="397"/>
        </a:spcAft>
        <a:buClr>
          <a:srgbClr val="000000"/>
        </a:buClr>
        <a:buSzTx/>
        <a:buFont typeface="Times New Roman" pitchFamily="18" charset="0"/>
        <a:buChar char="•"/>
        <a:tabLst/>
        <a:defRPr sz="728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309713" marR="0" indent="-152473" algn="l" defTabSz="674468" rtl="0" eaLnBrk="1" fontAlgn="base" latinLnBrk="0" hangingPunct="1">
        <a:lnSpc>
          <a:spcPct val="100000"/>
        </a:lnSpc>
        <a:spcBef>
          <a:spcPts val="0"/>
        </a:spcBef>
        <a:spcAft>
          <a:spcPts val="397"/>
        </a:spcAft>
        <a:buClr>
          <a:srgbClr val="000000"/>
        </a:buClr>
        <a:buSzTx/>
        <a:buFont typeface="Arial" pitchFamily="34" charset="0"/>
        <a:buChar char="-"/>
        <a:tabLst/>
        <a:defRPr sz="728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459803" marR="0" indent="-152473" algn="l" defTabSz="674468" rtl="0" eaLnBrk="1" fontAlgn="base" latinLnBrk="0" hangingPunct="1">
        <a:lnSpc>
          <a:spcPct val="100000"/>
        </a:lnSpc>
        <a:spcBef>
          <a:spcPts val="0"/>
        </a:spcBef>
        <a:spcAft>
          <a:spcPts val="397"/>
        </a:spcAft>
        <a:buClr>
          <a:srgbClr val="000000"/>
        </a:buClr>
        <a:buSzTx/>
        <a:buFont typeface="Georgia" pitchFamily="18" charset="0"/>
        <a:buChar char="◦"/>
        <a:tabLst/>
        <a:defRPr sz="728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605130" marR="0" indent="-151283" algn="l" defTabSz="674468" rtl="0" eaLnBrk="1" fontAlgn="base" latinLnBrk="0" hangingPunct="1">
        <a:lnSpc>
          <a:spcPct val="100000"/>
        </a:lnSpc>
        <a:spcBef>
          <a:spcPts val="0"/>
        </a:spcBef>
        <a:spcAft>
          <a:spcPts val="397"/>
        </a:spcAft>
        <a:buClr>
          <a:srgbClr val="000000"/>
        </a:buClr>
        <a:buSzTx/>
        <a:buFont typeface="Georgia" pitchFamily="18" charset="0"/>
        <a:buChar char="›"/>
        <a:tabLst/>
        <a:defRPr sz="728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154857" indent="-152473" algn="l" defTabSz="674235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rabicPeriod"/>
        <a:defRPr lang="en-GB" sz="728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6pPr>
      <a:lvl7pPr marL="309713" indent="-151283" algn="l" defTabSz="674235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en-GB" sz="728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7pPr>
      <a:lvl8pPr marL="459803" indent="-151283" algn="l" defTabSz="674235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romanLcPeriod"/>
        <a:defRPr lang="en-GB" sz="728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8pPr>
      <a:lvl9pPr marL="0" indent="0" algn="l" defTabSz="674235" rtl="0" eaLnBrk="1" latinLnBrk="0" hangingPunct="1">
        <a:lnSpc>
          <a:spcPct val="100000"/>
        </a:lnSpc>
        <a:spcBef>
          <a:spcPts val="0"/>
        </a:spcBef>
        <a:spcAft>
          <a:spcPts val="397"/>
        </a:spcAft>
        <a:buFont typeface="Arial" pitchFamily="34" charset="0"/>
        <a:buNone/>
        <a:defRPr lang="en-GB" sz="728" b="1" kern="1200" baseline="0" noProof="0" dirty="0" smtClean="0">
          <a:solidFill>
            <a:schemeClr val="tx2"/>
          </a:solidFill>
          <a:latin typeface="Georgia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67423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37118" algn="l" defTabSz="67423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2pPr>
      <a:lvl3pPr marL="674235" algn="l" defTabSz="67423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3pPr>
      <a:lvl4pPr marL="1011353" algn="l" defTabSz="67423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4pPr>
      <a:lvl5pPr marL="1348471" algn="l" defTabSz="67423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5pPr>
      <a:lvl6pPr marL="1685589" algn="l" defTabSz="67423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6pPr>
      <a:lvl7pPr marL="2022706" algn="l" defTabSz="67423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7pPr>
      <a:lvl8pPr marL="2359825" algn="l" defTabSz="67423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8pPr>
      <a:lvl9pPr marL="2696942" algn="l" defTabSz="67423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4;p26" title="SKK Migas 2025 - Template Slide (3).png">
            <a:extLst>
              <a:ext uri="{FF2B5EF4-FFF2-40B4-BE49-F238E27FC236}">
                <a16:creationId xmlns:a16="http://schemas.microsoft.com/office/drawing/2014/main" id="{E82851B1-23D7-FC50-676A-9285F1C0760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13">
            <a:alphaModFix/>
          </a:blip>
          <a:srcRect b="80281"/>
          <a:stretch/>
        </p:blipFill>
        <p:spPr>
          <a:xfrm>
            <a:off x="31530" y="0"/>
            <a:ext cx="9087878" cy="10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139885-0E95-2C81-CCE1-CBDEF875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9807"/>
            <a:ext cx="7886700" cy="448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DF2FF-9033-909E-97A1-EB0961B0E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F6D3B-E978-EE97-03EE-26E03F7CAC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2025 | Dunamis Organization Services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1FB49-EF9A-C368-70C2-32A5769DB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2D7E0-9B0D-F346-6C29-03D47CCAA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669B7-74C0-4A40-8981-8990CC701D8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Google Shape;182;p30">
            <a:extLst>
              <a:ext uri="{FF2B5EF4-FFF2-40B4-BE49-F238E27FC236}">
                <a16:creationId xmlns:a16="http://schemas.microsoft.com/office/drawing/2014/main" id="{2105E228-CC8B-F552-5D6E-E923AB3F8566}"/>
              </a:ext>
            </a:extLst>
          </p:cNvPr>
          <p:cNvSpPr>
            <a:spLocks/>
          </p:cNvSpPr>
          <p:nvPr userDrawn="1"/>
        </p:nvSpPr>
        <p:spPr>
          <a:xfrm>
            <a:off x="7107538" y="-4222"/>
            <a:ext cx="2062800" cy="102398"/>
          </a:xfrm>
          <a:prstGeom prst="rect">
            <a:avLst/>
          </a:prstGeom>
          <a:solidFill>
            <a:srgbClr val="BED630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8" name="Google Shape;183;p30">
            <a:extLst>
              <a:ext uri="{FF2B5EF4-FFF2-40B4-BE49-F238E27FC236}">
                <a16:creationId xmlns:a16="http://schemas.microsoft.com/office/drawing/2014/main" id="{2155E0F3-7A22-8BA7-1242-9068634B4328}"/>
              </a:ext>
            </a:extLst>
          </p:cNvPr>
          <p:cNvSpPr>
            <a:spLocks/>
          </p:cNvSpPr>
          <p:nvPr userDrawn="1"/>
        </p:nvSpPr>
        <p:spPr>
          <a:xfrm>
            <a:off x="0" y="2020"/>
            <a:ext cx="7190509" cy="100373"/>
          </a:xfrm>
          <a:prstGeom prst="rect">
            <a:avLst/>
          </a:prstGeom>
          <a:solidFill>
            <a:srgbClr val="EA292B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9" name="Google Shape;184;p30">
            <a:extLst>
              <a:ext uri="{FF2B5EF4-FFF2-40B4-BE49-F238E27FC236}">
                <a16:creationId xmlns:a16="http://schemas.microsoft.com/office/drawing/2014/main" id="{B8D067E0-A9FA-EEDB-1448-7DC505260E56}"/>
              </a:ext>
            </a:extLst>
          </p:cNvPr>
          <p:cNvSpPr>
            <a:spLocks/>
          </p:cNvSpPr>
          <p:nvPr userDrawn="1"/>
        </p:nvSpPr>
        <p:spPr>
          <a:xfrm>
            <a:off x="2771238" y="-1"/>
            <a:ext cx="1512000" cy="102394"/>
          </a:xfrm>
          <a:prstGeom prst="rect">
            <a:avLst/>
          </a:prstGeom>
          <a:solidFill>
            <a:srgbClr val="F9AF4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</p:spTree>
    <p:extLst>
      <p:ext uri="{BB962C8B-B14F-4D97-AF65-F5344CB8AC3E}">
        <p14:creationId xmlns:p14="http://schemas.microsoft.com/office/powerpoint/2010/main" val="412452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CC9538-BA49-21F4-62C3-7B0E96965645}"/>
              </a:ext>
            </a:extLst>
          </p:cNvPr>
          <p:cNvSpPr txBox="1"/>
          <p:nvPr userDrawn="1"/>
        </p:nvSpPr>
        <p:spPr>
          <a:xfrm>
            <a:off x="5111603" y="4831775"/>
            <a:ext cx="3959661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316CF-A39A-044D-A9CE-36AF59FCD20C}" type="slidenum">
              <a:rPr lang="en-US" sz="450" b="1" i="0" smtClean="0">
                <a:solidFill>
                  <a:srgbClr val="2A5196"/>
                </a:solidFill>
                <a:latin typeface="GOTHAM-BOOK" panose="02000504050000020004" pitchFamily="2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450" b="1" i="0" dirty="0">
                <a:solidFill>
                  <a:srgbClr val="2A5196"/>
                </a:solidFill>
                <a:latin typeface="GOTHAM-BOOK" panose="02000504050000020004" pitchFamily="2" charset="0"/>
              </a:rPr>
              <a:t> | DUNAMIS ORGANIZATION SERVICES 2025</a:t>
            </a:r>
          </a:p>
        </p:txBody>
      </p:sp>
    </p:spTree>
    <p:extLst>
      <p:ext uri="{BB962C8B-B14F-4D97-AF65-F5344CB8AC3E}">
        <p14:creationId xmlns:p14="http://schemas.microsoft.com/office/powerpoint/2010/main" val="347281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  <p:sldLayoutId id="2147483924" r:id="rId21"/>
    <p:sldLayoutId id="2147483925" r:id="rId22"/>
    <p:sldLayoutId id="2147483926" r:id="rId23"/>
  </p:sldLayoutIdLst>
  <p:txStyles>
    <p:titleStyle>
      <a:lvl1pPr algn="l" defTabSz="342892" rtl="0" eaLnBrk="1" latinLnBrk="0" hangingPunct="1">
        <a:spcBef>
          <a:spcPct val="0"/>
        </a:spcBef>
        <a:buNone/>
        <a:defRPr sz="2100" b="0" i="0" kern="1200" cap="all">
          <a:solidFill>
            <a:schemeClr val="bg1"/>
          </a:solidFill>
          <a:latin typeface="Helvetica" pitchFamily="2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494" indent="-229494" algn="l" defTabSz="342892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b="0" i="0" kern="1200">
          <a:solidFill>
            <a:schemeClr val="tx2"/>
          </a:solidFill>
          <a:latin typeface="Helvetica" pitchFamily="2" charset="0"/>
          <a:ea typeface="+mn-ea"/>
          <a:cs typeface="+mn-cs"/>
        </a:defRPr>
      </a:lvl1pPr>
      <a:lvl2pPr marL="472488" indent="-229494" algn="l" defTabSz="342892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b="0" i="0" kern="1200">
          <a:solidFill>
            <a:schemeClr val="tx2"/>
          </a:solidFill>
          <a:latin typeface="Helvetica" pitchFamily="2" charset="0"/>
          <a:ea typeface="+mn-ea"/>
          <a:cs typeface="+mn-cs"/>
        </a:defRPr>
      </a:lvl2pPr>
      <a:lvl3pPr marL="674984" indent="-202495" algn="l" defTabSz="342892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b="0" i="0" kern="1200">
          <a:solidFill>
            <a:schemeClr val="tx2"/>
          </a:solidFill>
          <a:latin typeface="Helvetica" pitchFamily="2" charset="0"/>
          <a:ea typeface="+mn-ea"/>
          <a:cs typeface="+mn-cs"/>
        </a:defRPr>
      </a:lvl3pPr>
      <a:lvl4pPr marL="931477" indent="-175496" algn="l" defTabSz="342892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b="0" i="0" kern="1200">
          <a:solidFill>
            <a:schemeClr val="tx2"/>
          </a:solidFill>
          <a:latin typeface="Helvetica" pitchFamily="2" charset="0"/>
          <a:ea typeface="+mn-ea"/>
          <a:cs typeface="+mn-cs"/>
        </a:defRPr>
      </a:lvl4pPr>
      <a:lvl5pPr marL="1201470" indent="-175496" algn="l" defTabSz="342892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b="0" i="0" kern="1200">
          <a:solidFill>
            <a:schemeClr val="tx2"/>
          </a:solidFill>
          <a:latin typeface="Helvetica" pitchFamily="2" charset="0"/>
          <a:ea typeface="+mn-ea"/>
          <a:cs typeface="+mn-cs"/>
        </a:defRPr>
      </a:lvl5pPr>
      <a:lvl6pPr marL="1424965" indent="-171446" algn="l" defTabSz="342892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49959" indent="-171446" algn="l" defTabSz="342892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4954" indent="-171446" algn="l" defTabSz="342892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099948" indent="-171446" algn="l" defTabSz="342892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CC9538-BA49-21F4-62C3-7B0E96965645}"/>
              </a:ext>
            </a:extLst>
          </p:cNvPr>
          <p:cNvSpPr txBox="1"/>
          <p:nvPr userDrawn="1"/>
        </p:nvSpPr>
        <p:spPr>
          <a:xfrm>
            <a:off x="5111603" y="4831774"/>
            <a:ext cx="3959661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316CF-A39A-044D-A9CE-36AF59FCD20C}" type="slidenum">
              <a:rPr lang="en-US" sz="450" b="1" i="0" smtClean="0">
                <a:solidFill>
                  <a:srgbClr val="2A5196"/>
                </a:solidFill>
                <a:latin typeface="GOTHAM-BOOK" panose="02000504050000020004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450" b="1" i="0" dirty="0">
                <a:solidFill>
                  <a:srgbClr val="2A5196"/>
                </a:solidFill>
                <a:latin typeface="GOTHAM-BOOK" panose="02000504050000020004" pitchFamily="2" charset="0"/>
              </a:rPr>
              <a:t> | DUNAMIS ORGANIZATION SERVICES 2025</a:t>
            </a:r>
          </a:p>
        </p:txBody>
      </p:sp>
    </p:spTree>
    <p:extLst>
      <p:ext uri="{BB962C8B-B14F-4D97-AF65-F5344CB8AC3E}">
        <p14:creationId xmlns:p14="http://schemas.microsoft.com/office/powerpoint/2010/main" val="317748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  <p:sldLayoutId id="2147483947" r:id="rId20"/>
    <p:sldLayoutId id="2147483948" r:id="rId21"/>
    <p:sldLayoutId id="2147483949" r:id="rId22"/>
    <p:sldLayoutId id="2147483950" r:id="rId23"/>
  </p:sldLayoutIdLst>
  <p:txStyles>
    <p:titleStyle>
      <a:lvl1pPr algn="l" defTabSz="342900" rtl="0" eaLnBrk="1" latinLnBrk="0" hangingPunct="1">
        <a:spcBef>
          <a:spcPct val="0"/>
        </a:spcBef>
        <a:buNone/>
        <a:defRPr sz="2100" b="0" i="0" kern="1200" cap="all">
          <a:solidFill>
            <a:schemeClr val="bg1"/>
          </a:solidFill>
          <a:latin typeface="Helvetica" pitchFamily="2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b="0" i="0" kern="1200">
          <a:solidFill>
            <a:schemeClr val="tx2"/>
          </a:solidFill>
          <a:latin typeface="Helvetica" pitchFamily="2" charset="0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b="0" i="0" kern="1200">
          <a:solidFill>
            <a:schemeClr val="tx2"/>
          </a:solidFill>
          <a:latin typeface="Helvetica" pitchFamily="2" charset="0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b="0" i="0" kern="1200">
          <a:solidFill>
            <a:schemeClr val="tx2"/>
          </a:solidFill>
          <a:latin typeface="Helvetica" pitchFamily="2" charset="0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b="0" i="0" kern="1200">
          <a:solidFill>
            <a:schemeClr val="tx2"/>
          </a:solidFill>
          <a:latin typeface="Helvetica" pitchFamily="2" charset="0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b="0" i="0" kern="1200">
          <a:solidFill>
            <a:schemeClr val="tx2"/>
          </a:solidFill>
          <a:latin typeface="Helvetica" pitchFamily="2" charset="0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11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2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2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2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2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BBD3-202D-4323-81D7-666650B27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5228" y="1187921"/>
            <a:ext cx="6380061" cy="2052600"/>
          </a:xfrm>
        </p:spPr>
        <p:txBody>
          <a:bodyPr/>
          <a:lstStyle/>
          <a:p>
            <a:pPr algn="l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CO-MISSIONING PROGRAM:</a:t>
            </a:r>
            <a:br>
              <a:rPr lang="en-US" sz="16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</a:br>
            <a:r>
              <a:rPr lang="en-US" sz="3200" b="1" dirty="0">
                <a:latin typeface="Montserrat" pitchFamily="2" charset="77"/>
              </a:rPr>
              <a:t>FROM VALUES TO CORPORATE CULTURE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B1B1E-DAA1-94B8-5481-545AE85E20A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14077" y="2313132"/>
            <a:ext cx="6380054" cy="792600"/>
          </a:xfrm>
        </p:spPr>
        <p:txBody>
          <a:bodyPr/>
          <a:lstStyle/>
          <a:p>
            <a:pPr marL="114300" indent="0" algn="l">
              <a:buNone/>
            </a:pPr>
            <a:r>
              <a:rPr lang="en-US" sz="1600" b="1" dirty="0">
                <a:solidFill>
                  <a:srgbClr val="EE272F"/>
                </a:solidFill>
                <a:latin typeface="Montserrat" pitchFamily="2" charset="77"/>
              </a:rPr>
              <a:t>IMPLEMENTASI 4 MINGGU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47B2F2-DAE0-20F4-CF26-1E84A1CB589B}"/>
              </a:ext>
            </a:extLst>
          </p:cNvPr>
          <p:cNvSpPr/>
          <p:nvPr/>
        </p:nvSpPr>
        <p:spPr>
          <a:xfrm>
            <a:off x="5404104" y="3611880"/>
            <a:ext cx="3739896" cy="630936"/>
          </a:xfrm>
          <a:prstGeom prst="rect">
            <a:avLst/>
          </a:prstGeom>
          <a:solidFill>
            <a:srgbClr val="EB00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Poppins" pitchFamily="2" charset="77"/>
                <a:cs typeface="Poppins" pitchFamily="2" charset="77"/>
              </a:rPr>
              <a:t>NAMA:</a:t>
            </a:r>
          </a:p>
        </p:txBody>
      </p:sp>
    </p:spTree>
    <p:extLst>
      <p:ext uri="{BB962C8B-B14F-4D97-AF65-F5344CB8AC3E}">
        <p14:creationId xmlns:p14="http://schemas.microsoft.com/office/powerpoint/2010/main" val="27155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36246FFA-CCE4-D5B0-7BC1-80B703258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A935687-C394-B554-7740-99CAC20F0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07CAEE2E-48D7-EDE3-606C-CBD7B72763CB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1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– Values Discussion Nilai “LINCAH” 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FF1C04E-A1CD-7BA8-146E-08F677E57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graphicFrame>
        <p:nvGraphicFramePr>
          <p:cNvPr id="6" name="Google Shape;1325;p43">
            <a:extLst>
              <a:ext uri="{FF2B5EF4-FFF2-40B4-BE49-F238E27FC236}">
                <a16:creationId xmlns:a16="http://schemas.microsoft.com/office/drawing/2014/main" id="{41658E62-6D9F-C91C-6793-392608194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5921898"/>
              </p:ext>
            </p:extLst>
          </p:nvPr>
        </p:nvGraphicFramePr>
        <p:xfrm>
          <a:off x="3558209" y="1201918"/>
          <a:ext cx="5204791" cy="33615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80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4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1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Waktu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Pelaksanaan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00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Mengapa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values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ini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penting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mendukung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kerja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tim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00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Penerapan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pada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konteks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internal customers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00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Penerapan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pada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konteks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external customers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00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1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Respon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Peserta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00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09EAC6-CB24-4629-1765-6F8BFD00CD68}"/>
              </a:ext>
            </a:extLst>
          </p:cNvPr>
          <p:cNvSpPr/>
          <p:nvPr/>
        </p:nvSpPr>
        <p:spPr>
          <a:xfrm>
            <a:off x="-121918" y="1093249"/>
            <a:ext cx="1426843" cy="307322"/>
          </a:xfrm>
          <a:prstGeom prst="roundRect">
            <a:avLst/>
          </a:prstGeom>
          <a:solidFill>
            <a:srgbClr val="2646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latin typeface="Poppins" pitchFamily="2" charset="77"/>
                <a:cs typeface="Poppins" pitchFamily="2" charset="77"/>
              </a:rPr>
              <a:t>GROUP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5FC4F7-6352-47C4-C2D1-3F8351FF4CF7}"/>
              </a:ext>
            </a:extLst>
          </p:cNvPr>
          <p:cNvSpPr/>
          <p:nvPr/>
        </p:nvSpPr>
        <p:spPr>
          <a:xfrm>
            <a:off x="361075" y="1933511"/>
            <a:ext cx="2620663" cy="18983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 dirty="0" err="1">
                <a:latin typeface="Poppins" pitchFamily="2" charset="77"/>
                <a:cs typeface="Poppins" pitchFamily="2" charset="77"/>
              </a:rPr>
              <a:t>Dokumentasi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pelaksanaan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(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jika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ada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)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dapat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diletakkan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di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sini</a:t>
            </a:r>
            <a:endParaRPr lang="en-US" sz="1100" i="1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4489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6FE44055-3179-DCAE-532D-0064299CD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72C84D0-A0A1-F275-0940-BE1FBC719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53E6DC14-2846-EB12-4287-1DCFD153976E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1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–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Penerapan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 Pribadi Nilai “LINCAH”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F752100-0BAA-8388-5C33-5717EA345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9D52656-7783-0737-AE25-23926AFEDD18}"/>
              </a:ext>
            </a:extLst>
          </p:cNvPr>
          <p:cNvSpPr/>
          <p:nvPr/>
        </p:nvSpPr>
        <p:spPr>
          <a:xfrm>
            <a:off x="-121918" y="1093249"/>
            <a:ext cx="1426843" cy="307322"/>
          </a:xfrm>
          <a:prstGeom prst="roundRect">
            <a:avLst/>
          </a:prstGeom>
          <a:solidFill>
            <a:srgbClr val="2646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latin typeface="Poppins" pitchFamily="2" charset="77"/>
                <a:cs typeface="Poppins" pitchFamily="2" charset="77"/>
              </a:rPr>
              <a:t>INDIVIDU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1EB918-F443-333D-EAD1-8ABAD718E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593913"/>
              </p:ext>
            </p:extLst>
          </p:nvPr>
        </p:nvGraphicFramePr>
        <p:xfrm>
          <a:off x="582437" y="1645130"/>
          <a:ext cx="7975154" cy="1923016"/>
        </p:xfrm>
        <a:graphic>
          <a:graphicData uri="http://schemas.openxmlformats.org/drawingml/2006/table">
            <a:tbl>
              <a:tblPr firstRow="1" bandRow="1">
                <a:tableStyleId>{B788A828-7A5F-42DE-AED1-21EF66E0FF09}</a:tableStyleId>
              </a:tblPr>
              <a:tblGrid>
                <a:gridCol w="2717873">
                  <a:extLst>
                    <a:ext uri="{9D8B030D-6E8A-4147-A177-3AD203B41FA5}">
                      <a16:colId xmlns:a16="http://schemas.microsoft.com/office/drawing/2014/main" val="1547421935"/>
                    </a:ext>
                  </a:extLst>
                </a:gridCol>
                <a:gridCol w="1612487">
                  <a:extLst>
                    <a:ext uri="{9D8B030D-6E8A-4147-A177-3AD203B41FA5}">
                      <a16:colId xmlns:a16="http://schemas.microsoft.com/office/drawing/2014/main" val="3158826452"/>
                    </a:ext>
                  </a:extLst>
                </a:gridCol>
                <a:gridCol w="3644794">
                  <a:extLst>
                    <a:ext uri="{9D8B030D-6E8A-4147-A177-3AD203B41FA5}">
                      <a16:colId xmlns:a16="http://schemas.microsoft.com/office/drawing/2014/main" val="1311639766"/>
                    </a:ext>
                  </a:extLst>
                </a:gridCol>
              </a:tblGrid>
              <a:tr h="501858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TANTANGAN YANG DITEMUI </a:t>
                      </a:r>
                    </a:p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DALAM MINGGU INI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00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KEYWORDS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00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AKSI PROAKTIF DALAM LINGKARAN PENGARUH YANG SAYA LAKUKAN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0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692830"/>
                  </a:ext>
                </a:extLst>
              </a:tr>
              <a:tr h="710579">
                <a:tc rowSpan="2">
                  <a:txBody>
                    <a:bodyPr/>
                    <a:lstStyle/>
                    <a:p>
                      <a:pPr algn="l" rtl="0" fontAlgn="ctr"/>
                      <a:endParaRPr lang="en-ID" sz="700" b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i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281230"/>
                  </a:ext>
                </a:extLst>
              </a:tr>
              <a:tr h="710579">
                <a:tc vMerge="1">
                  <a:txBody>
                    <a:bodyPr/>
                    <a:lstStyle/>
                    <a:p>
                      <a:pPr algn="l" rtl="0" fontAlgn="ctr"/>
                      <a:endParaRPr lang="en-ID" sz="800" b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i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36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195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36CBF69E-CD48-4A2F-0DAC-07B497090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D9A0BFA-D172-89F9-D081-980ADA14E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F6DE3F4E-0CE7-FA6C-6868-E92A7FE4874C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2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CAC14D7-A03B-4108-4BE1-3B3450718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805955"/>
              </p:ext>
            </p:extLst>
          </p:nvPr>
        </p:nvGraphicFramePr>
        <p:xfrm>
          <a:off x="3600450" y="1125524"/>
          <a:ext cx="4887199" cy="3268980"/>
        </p:xfrm>
        <a:graphic>
          <a:graphicData uri="http://schemas.openxmlformats.org/drawingml/2006/table">
            <a:tbl>
              <a:tblPr firstRow="1" bandRow="1"/>
              <a:tblGrid>
                <a:gridCol w="4887199">
                  <a:extLst>
                    <a:ext uri="{9D8B030D-6E8A-4147-A177-3AD203B41FA5}">
                      <a16:colId xmlns:a16="http://schemas.microsoft.com/office/drawing/2014/main" val="2350897903"/>
                    </a:ext>
                  </a:extLst>
                </a:gridCol>
              </a:tblGrid>
              <a:tr h="398264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MINGGU 2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(20-24 Oktober 2025)</a:t>
                      </a:r>
                      <a:endParaRPr lang="en-US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80305"/>
                  </a:ext>
                </a:extLst>
              </a:tr>
              <a:tr h="2781318">
                <a:tc>
                  <a:txBody>
                    <a:bodyPr/>
                    <a:lstStyle/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VALUES DISCUSSION: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sharing pada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mengenai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RAMAH.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Jelaskan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 yang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dimaksud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Apa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saja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menjadi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key words dan do’s and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don’t’s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panduan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perilaku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Mengapa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penting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Bagaimana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diterapkan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konteks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relasi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internal dan external customers.</a:t>
                      </a: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Tentukan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1(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Langkah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proaktif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menerapkan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”RAMAH”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menjawab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tantangan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pekerjaan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di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berjalan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mencapai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hasil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Keywords mana yang paling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bermanfaat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Anda?</a:t>
                      </a:r>
                    </a:p>
                    <a:p>
                      <a:pPr marL="171450" marR="0" lvl="0" indent="-1714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Meninjau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kembali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pemetaan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anggota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berdasarkan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mereka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terhadap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perubahan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dibutuhkan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sudah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diidentifikasi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kelas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pada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sebelumnya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Pilih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(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orang yang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paling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penting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didorong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segera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bergerak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menuju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perubahan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lebih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baik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171450" marR="0" lvl="0" indent="-1714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 err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438490"/>
                  </a:ext>
                </a:extLst>
              </a:tr>
            </a:tbl>
          </a:graphicData>
        </a:graphic>
      </p:graphicFrame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77B32AA-0DBE-858F-B931-B7B0BBE9D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91370-2379-336B-DDBC-810BBDBF80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17" t="-1064" r="53170" b="1064"/>
          <a:stretch>
            <a:fillRect/>
          </a:stretch>
        </p:blipFill>
        <p:spPr>
          <a:xfrm>
            <a:off x="713064" y="1169017"/>
            <a:ext cx="1972986" cy="309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7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53430E08-4E6D-69A6-D9CD-EC4417E5B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F2F22DE-8EE9-408F-32E1-96B5AC897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1E7293CB-9BD7-0B2D-D98C-B1546CA98A2B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2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– Values Discussion Nilai “RAMAH” 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77BF028-0A6A-766C-2B83-142A6DA79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DF513A1-7E38-BB75-1F20-AEEF7F9E1EB5}"/>
              </a:ext>
            </a:extLst>
          </p:cNvPr>
          <p:cNvSpPr/>
          <p:nvPr/>
        </p:nvSpPr>
        <p:spPr>
          <a:xfrm>
            <a:off x="-121918" y="1093249"/>
            <a:ext cx="1426843" cy="307322"/>
          </a:xfrm>
          <a:prstGeom prst="roundRect">
            <a:avLst/>
          </a:prstGeom>
          <a:solidFill>
            <a:srgbClr val="2646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GROUP</a:t>
            </a:r>
          </a:p>
        </p:txBody>
      </p:sp>
      <p:graphicFrame>
        <p:nvGraphicFramePr>
          <p:cNvPr id="9" name="Google Shape;1325;p43">
            <a:extLst>
              <a:ext uri="{FF2B5EF4-FFF2-40B4-BE49-F238E27FC236}">
                <a16:creationId xmlns:a16="http://schemas.microsoft.com/office/drawing/2014/main" id="{1B3DF394-8B6B-66D5-F691-BB64920C79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4350044"/>
              </p:ext>
            </p:extLst>
          </p:nvPr>
        </p:nvGraphicFramePr>
        <p:xfrm>
          <a:off x="3558209" y="1201918"/>
          <a:ext cx="5204791" cy="33615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80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4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1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Waktu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Pelaksanaan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Mengapa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values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ini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penting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mendukung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kerja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tim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Penerapan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pada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konteks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internal customers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Penerapan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pada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konteks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external customers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1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Respon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Peserta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4840306-DE58-813D-546A-E3F700E7CDED}"/>
              </a:ext>
            </a:extLst>
          </p:cNvPr>
          <p:cNvSpPr/>
          <p:nvPr/>
        </p:nvSpPr>
        <p:spPr>
          <a:xfrm>
            <a:off x="361075" y="1933511"/>
            <a:ext cx="2620663" cy="18983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 dirty="0" err="1">
                <a:latin typeface="Poppins" pitchFamily="2" charset="77"/>
                <a:cs typeface="Poppins" pitchFamily="2" charset="77"/>
              </a:rPr>
              <a:t>Dokumentasi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pelaksanaan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(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jika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ada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)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dapat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diletakkan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di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sini</a:t>
            </a:r>
            <a:endParaRPr lang="en-US" sz="1100" i="1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8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557DAEFF-38C2-71DD-7AA7-4624B0372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3B66B0A-B676-765D-950F-10DDCC6A9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E9CD2CEE-1E2A-0ABD-C9A3-B9BD8810B8BC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2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–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Penerapan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 Pribadi Nilai “RAMAH”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8AEECEC-41C7-E280-245A-77517E937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8DFC2DE-080B-5870-0418-FC2820886E04}"/>
              </a:ext>
            </a:extLst>
          </p:cNvPr>
          <p:cNvSpPr/>
          <p:nvPr/>
        </p:nvSpPr>
        <p:spPr>
          <a:xfrm>
            <a:off x="-121918" y="1093249"/>
            <a:ext cx="1426843" cy="307322"/>
          </a:xfrm>
          <a:prstGeom prst="roundRect">
            <a:avLst/>
          </a:prstGeom>
          <a:solidFill>
            <a:srgbClr val="2646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INDIVIDU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DF2CFE-8A87-F4D6-9F93-C11CF8E23EB3}"/>
              </a:ext>
            </a:extLst>
          </p:cNvPr>
          <p:cNvGraphicFramePr>
            <a:graphicFrameLocks noGrp="1"/>
          </p:cNvGraphicFramePr>
          <p:nvPr/>
        </p:nvGraphicFramePr>
        <p:xfrm>
          <a:off x="582437" y="1645130"/>
          <a:ext cx="7975154" cy="1923016"/>
        </p:xfrm>
        <a:graphic>
          <a:graphicData uri="http://schemas.openxmlformats.org/drawingml/2006/table">
            <a:tbl>
              <a:tblPr firstRow="1" bandRow="1">
                <a:tableStyleId>{B788A828-7A5F-42DE-AED1-21EF66E0FF09}</a:tableStyleId>
              </a:tblPr>
              <a:tblGrid>
                <a:gridCol w="2717873">
                  <a:extLst>
                    <a:ext uri="{9D8B030D-6E8A-4147-A177-3AD203B41FA5}">
                      <a16:colId xmlns:a16="http://schemas.microsoft.com/office/drawing/2014/main" val="1547421935"/>
                    </a:ext>
                  </a:extLst>
                </a:gridCol>
                <a:gridCol w="1612487">
                  <a:extLst>
                    <a:ext uri="{9D8B030D-6E8A-4147-A177-3AD203B41FA5}">
                      <a16:colId xmlns:a16="http://schemas.microsoft.com/office/drawing/2014/main" val="3158826452"/>
                    </a:ext>
                  </a:extLst>
                </a:gridCol>
                <a:gridCol w="3644794">
                  <a:extLst>
                    <a:ext uri="{9D8B030D-6E8A-4147-A177-3AD203B41FA5}">
                      <a16:colId xmlns:a16="http://schemas.microsoft.com/office/drawing/2014/main" val="1311639766"/>
                    </a:ext>
                  </a:extLst>
                </a:gridCol>
              </a:tblGrid>
              <a:tr h="501858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TANTANGAN YANG DITEMUI </a:t>
                      </a:r>
                    </a:p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DALAM MINGGU INI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00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KEYWORDS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00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AKSI PROAKTIF DALAM LINGKARAN PENGARUH YANG SAYA LAKUKAN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0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692830"/>
                  </a:ext>
                </a:extLst>
              </a:tr>
              <a:tr h="710579">
                <a:tc rowSpan="2">
                  <a:txBody>
                    <a:bodyPr/>
                    <a:lstStyle/>
                    <a:p>
                      <a:pPr algn="l" rtl="0" fontAlgn="ctr"/>
                      <a:endParaRPr lang="en-ID" sz="700" b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i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281230"/>
                  </a:ext>
                </a:extLst>
              </a:tr>
              <a:tr h="710579">
                <a:tc vMerge="1">
                  <a:txBody>
                    <a:bodyPr/>
                    <a:lstStyle/>
                    <a:p>
                      <a:pPr algn="l" rtl="0" fontAlgn="ctr"/>
                      <a:endParaRPr lang="en-ID" sz="800" b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i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36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638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193635D-A4D5-DF59-DBE2-68242AC31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918841"/>
              </p:ext>
            </p:extLst>
          </p:nvPr>
        </p:nvGraphicFramePr>
        <p:xfrm>
          <a:off x="344556" y="1630017"/>
          <a:ext cx="8454888" cy="3058327"/>
        </p:xfrm>
        <a:graphic>
          <a:graphicData uri="http://schemas.openxmlformats.org/drawingml/2006/table">
            <a:tbl>
              <a:tblPr firstRow="1" bandRow="1"/>
              <a:tblGrid>
                <a:gridCol w="1370275">
                  <a:extLst>
                    <a:ext uri="{9D8B030D-6E8A-4147-A177-3AD203B41FA5}">
                      <a16:colId xmlns:a16="http://schemas.microsoft.com/office/drawing/2014/main" val="1785225616"/>
                    </a:ext>
                  </a:extLst>
                </a:gridCol>
                <a:gridCol w="2529178">
                  <a:extLst>
                    <a:ext uri="{9D8B030D-6E8A-4147-A177-3AD203B41FA5}">
                      <a16:colId xmlns:a16="http://schemas.microsoft.com/office/drawing/2014/main" val="2628437964"/>
                    </a:ext>
                  </a:extLst>
                </a:gridCol>
                <a:gridCol w="218661">
                  <a:extLst>
                    <a:ext uri="{9D8B030D-6E8A-4147-A177-3AD203B41FA5}">
                      <a16:colId xmlns:a16="http://schemas.microsoft.com/office/drawing/2014/main" val="2408919243"/>
                    </a:ext>
                  </a:extLst>
                </a:gridCol>
                <a:gridCol w="1709531">
                  <a:extLst>
                    <a:ext uri="{9D8B030D-6E8A-4147-A177-3AD203B41FA5}">
                      <a16:colId xmlns:a16="http://schemas.microsoft.com/office/drawing/2014/main" val="3273236456"/>
                    </a:ext>
                  </a:extLst>
                </a:gridCol>
                <a:gridCol w="2627243">
                  <a:extLst>
                    <a:ext uri="{9D8B030D-6E8A-4147-A177-3AD203B41FA5}">
                      <a16:colId xmlns:a16="http://schemas.microsoft.com/office/drawing/2014/main" val="1551439874"/>
                    </a:ext>
                  </a:extLst>
                </a:gridCol>
              </a:tblGrid>
              <a:tr h="337014">
                <a:tc>
                  <a:txBody>
                    <a:bodyPr/>
                    <a:lstStyle/>
                    <a:p>
                      <a:pPr algn="l"/>
                      <a:r>
                        <a:rPr lang="en-US" sz="6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CHANGE LEADER :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TANGGAL PELAKSANAAN COACHING :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475406"/>
                  </a:ext>
                </a:extLst>
              </a:tr>
              <a:tr h="412853">
                <a:tc>
                  <a:txBody>
                    <a:bodyPr/>
                    <a:lstStyle/>
                    <a:p>
                      <a:pPr algn="l"/>
                      <a:r>
                        <a:rPr lang="en-US" sz="6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CHANGE TARGET :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[CLARIFY]</a:t>
                      </a:r>
                    </a:p>
                    <a:p>
                      <a:pPr algn="l"/>
                      <a:r>
                        <a:rPr lang="en-US" sz="6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TOPIK COACHING :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819454"/>
                  </a:ext>
                </a:extLst>
              </a:tr>
              <a:tr h="201806"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141901"/>
                  </a:ext>
                </a:extLst>
              </a:tr>
              <a:tr h="1216080">
                <a:tc>
                  <a:txBody>
                    <a:bodyPr/>
                    <a:lstStyle/>
                    <a:p>
                      <a:pPr algn="l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[LEARN]</a:t>
                      </a:r>
                    </a:p>
                    <a:p>
                      <a:pPr algn="l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PENGAMATAN COACH ATAS PERILAKU COACHEE SAAT INI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00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19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[LEARN]</a:t>
                      </a:r>
                    </a:p>
                    <a:p>
                      <a:pPr algn="l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DAMPAK PERILAKU COACHEE TERHADAP KINERJA TIM</a:t>
                      </a:r>
                    </a:p>
                    <a:p>
                      <a:pPr algn="l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SAAT INI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292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890082"/>
                  </a:ext>
                </a:extLst>
              </a:tr>
              <a:tr h="195671"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2731120"/>
                  </a:ext>
                </a:extLst>
              </a:tr>
              <a:tr h="694903">
                <a:tc>
                  <a:txBody>
                    <a:bodyPr/>
                    <a:lstStyle/>
                    <a:p>
                      <a:pPr algn="l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[COMMIT]</a:t>
                      </a:r>
                    </a:p>
                    <a:p>
                      <a:pPr algn="l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KOMITMEN AKSI 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800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19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[COMMIT]</a:t>
                      </a:r>
                    </a:p>
                    <a:p>
                      <a:pPr algn="l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TANGGAL DISKUSI TINDAK LANJUT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800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301806"/>
                  </a:ext>
                </a:extLst>
              </a:tr>
            </a:tbl>
          </a:graphicData>
        </a:graphic>
      </p:graphicFrame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CDAD116-9D6C-D43E-D816-E958CBF97B3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08833"/>
          </a:xfrm>
        </p:spPr>
        <p:txBody>
          <a:bodyPr/>
          <a:lstStyle/>
          <a:p>
            <a:pPr defTabSz="622158"/>
            <a:fld id="{00000000-1234-1234-1234-123412341234}" type="slidenum">
              <a:rPr lang="en-GB" sz="680" b="1">
                <a:solidFill>
                  <a:srgbClr val="26468E"/>
                </a:solidFill>
              </a:rPr>
              <a:pPr defTabSz="622158"/>
              <a:t>15</a:t>
            </a:fld>
            <a:endParaRPr lang="en-GB" sz="680" b="1" dirty="0">
              <a:solidFill>
                <a:srgbClr val="26468E"/>
              </a:solidFill>
            </a:endParaRPr>
          </a:p>
        </p:txBody>
      </p:sp>
      <p:sp>
        <p:nvSpPr>
          <p:cNvPr id="5" name="Google Shape;205;p8">
            <a:extLst>
              <a:ext uri="{FF2B5EF4-FFF2-40B4-BE49-F238E27FC236}">
                <a16:creationId xmlns:a16="http://schemas.microsoft.com/office/drawing/2014/main" id="{8C6EAFA3-BAEC-68EA-9CF8-AEE990D27400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2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– Diskusi 1 on 1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E5CA093-4186-9B32-A679-E4D91FE4C0A7}"/>
              </a:ext>
            </a:extLst>
          </p:cNvPr>
          <p:cNvSpPr/>
          <p:nvPr/>
        </p:nvSpPr>
        <p:spPr>
          <a:xfrm>
            <a:off x="-121918" y="1003798"/>
            <a:ext cx="1426843" cy="307322"/>
          </a:xfrm>
          <a:prstGeom prst="roundRect">
            <a:avLst/>
          </a:prstGeom>
          <a:solidFill>
            <a:srgbClr val="2646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INDIVIDU</a:t>
            </a:r>
          </a:p>
        </p:txBody>
      </p:sp>
    </p:spTree>
    <p:extLst>
      <p:ext uri="{BB962C8B-B14F-4D97-AF65-F5344CB8AC3E}">
        <p14:creationId xmlns:p14="http://schemas.microsoft.com/office/powerpoint/2010/main" val="152649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CD7B4A66-611D-90A1-5FA2-6386705B6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10AF2B0-A31F-9AB8-0B59-3CAC7CE17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AA693AEA-8E8E-EB4E-9AD6-8637744CF501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3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10C9DEA-5059-1185-1286-8E50C96760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902757"/>
              </p:ext>
            </p:extLst>
          </p:nvPr>
        </p:nvGraphicFramePr>
        <p:xfrm>
          <a:off x="3600450" y="1125524"/>
          <a:ext cx="4887199" cy="3299460"/>
        </p:xfrm>
        <a:graphic>
          <a:graphicData uri="http://schemas.openxmlformats.org/drawingml/2006/table">
            <a:tbl>
              <a:tblPr firstRow="1" bandRow="1"/>
              <a:tblGrid>
                <a:gridCol w="4887199">
                  <a:extLst>
                    <a:ext uri="{9D8B030D-6E8A-4147-A177-3AD203B41FA5}">
                      <a16:colId xmlns:a16="http://schemas.microsoft.com/office/drawing/2014/main" val="2350897903"/>
                    </a:ext>
                  </a:extLst>
                </a:gridCol>
              </a:tblGrid>
              <a:tr h="39826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MINGGU 3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(27-31 Oktober 2025)</a:t>
                      </a:r>
                    </a:p>
                  </a:txBody>
                  <a:tcPr anchor="ctr">
                    <a:solidFill>
                      <a:srgbClr val="C280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80305"/>
                  </a:ext>
                </a:extLst>
              </a:tr>
              <a:tr h="2781318">
                <a:tc>
                  <a:txBody>
                    <a:bodyPr/>
                    <a:lstStyle/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VALUES DISCUSSION: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sharing pada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mengenai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TERPERCAYA.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Jelaskan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 yang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dimaksud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Apa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saja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menjadi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key words dan do’s and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don’t’s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panduan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perilaku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Mengapa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penting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Bagaimana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diterapkan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konteks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relasi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internal dan external customers.</a:t>
                      </a:r>
                    </a:p>
                    <a:p>
                      <a:pPr marL="342900" marR="0" lvl="1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Tentukan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1(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Langkah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proaktif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menerapkan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”TERPERCAYA”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menjawab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tantangan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pekerjaan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di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berjalan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mencapai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hasil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Keywords mana yang paling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bermanfaat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Anda?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Dari list Anda,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pilih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kembali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(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orang yang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paling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penting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didorong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segera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bergerak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menuju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perubahan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lebih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baik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Jadwalkan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on 1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dengannya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praktikkan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diskusi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perubahan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438490"/>
                  </a:ext>
                </a:extLst>
              </a:tr>
            </a:tbl>
          </a:graphicData>
        </a:graphic>
      </p:graphicFrame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B117C51-5B18-4050-8035-61C2574C7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E98103-25A1-C40E-6BF9-64A14EED8C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541" t="-1064" r="27240" b="1064"/>
          <a:stretch>
            <a:fillRect/>
          </a:stretch>
        </p:blipFill>
        <p:spPr>
          <a:xfrm>
            <a:off x="713064" y="1169017"/>
            <a:ext cx="2149406" cy="309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22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E21EF729-58F1-13BF-7462-4431C98A9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630C913-2F48-5C8B-FDE1-A2398E139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939DA783-13A7-C488-1161-F9D1F1D80217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3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– Values Discussion Nilai “TERPERCAYA” 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883700C-5C2C-B3AD-3F45-13F411E95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0A7E17C-F501-FB19-173D-5BD73F6CBBCA}"/>
              </a:ext>
            </a:extLst>
          </p:cNvPr>
          <p:cNvSpPr/>
          <p:nvPr/>
        </p:nvSpPr>
        <p:spPr>
          <a:xfrm>
            <a:off x="-121918" y="1093249"/>
            <a:ext cx="1426843" cy="307322"/>
          </a:xfrm>
          <a:prstGeom prst="roundRect">
            <a:avLst/>
          </a:prstGeom>
          <a:solidFill>
            <a:srgbClr val="2646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GROUP</a:t>
            </a:r>
          </a:p>
        </p:txBody>
      </p:sp>
      <p:graphicFrame>
        <p:nvGraphicFramePr>
          <p:cNvPr id="3" name="Google Shape;1325;p43">
            <a:extLst>
              <a:ext uri="{FF2B5EF4-FFF2-40B4-BE49-F238E27FC236}">
                <a16:creationId xmlns:a16="http://schemas.microsoft.com/office/drawing/2014/main" id="{39B5438F-EEED-D576-7879-B53241FFD4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8182783"/>
              </p:ext>
            </p:extLst>
          </p:nvPr>
        </p:nvGraphicFramePr>
        <p:xfrm>
          <a:off x="3558209" y="1201918"/>
          <a:ext cx="5204791" cy="33615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80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4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1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Waktu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Pelaksanaan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80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Mengapa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values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ini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penting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mendukung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kerja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tim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80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Penerapan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pada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konteks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internal customers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80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Penerapan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pada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konteks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external customers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80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1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Respon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Peserta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80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20E31D8-D98B-860E-7DF2-8A9F1FD02A2E}"/>
              </a:ext>
            </a:extLst>
          </p:cNvPr>
          <p:cNvSpPr/>
          <p:nvPr/>
        </p:nvSpPr>
        <p:spPr>
          <a:xfrm>
            <a:off x="361075" y="1933511"/>
            <a:ext cx="2620663" cy="18983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 dirty="0" err="1">
                <a:latin typeface="Poppins" pitchFamily="2" charset="77"/>
                <a:cs typeface="Poppins" pitchFamily="2" charset="77"/>
              </a:rPr>
              <a:t>Dokumentasi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pelaksanaan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(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jika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ada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)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dapat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diletakkan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 di </a:t>
            </a:r>
            <a:r>
              <a:rPr lang="en-US" sz="1100" i="1" dirty="0" err="1">
                <a:latin typeface="Poppins" pitchFamily="2" charset="77"/>
                <a:cs typeface="Poppins" pitchFamily="2" charset="77"/>
              </a:rPr>
              <a:t>sini</a:t>
            </a:r>
            <a:endParaRPr lang="en-US" sz="1100" i="1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8159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8F4D52B8-7197-5FE2-4FEB-9C29CEB27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ED96306-C026-73E2-A3D6-417DA0508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88524FB9-6536-34D0-FF00-BF5D8D4F6673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3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–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Penerapan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 Pribadi Nilai “TERPERCAYA”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0AC9C36-27F4-4E80-44DE-72C84BFD6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ECA1586-2C53-BE23-ABE7-0055C4690CE2}"/>
              </a:ext>
            </a:extLst>
          </p:cNvPr>
          <p:cNvSpPr/>
          <p:nvPr/>
        </p:nvSpPr>
        <p:spPr>
          <a:xfrm>
            <a:off x="-121918" y="1093249"/>
            <a:ext cx="1426843" cy="307322"/>
          </a:xfrm>
          <a:prstGeom prst="roundRect">
            <a:avLst/>
          </a:prstGeom>
          <a:solidFill>
            <a:srgbClr val="2646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INDIVIDU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7A95E38-5710-BEF6-658B-ABD177FBE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490620"/>
              </p:ext>
            </p:extLst>
          </p:nvPr>
        </p:nvGraphicFramePr>
        <p:xfrm>
          <a:off x="582437" y="1645130"/>
          <a:ext cx="7975154" cy="1923016"/>
        </p:xfrm>
        <a:graphic>
          <a:graphicData uri="http://schemas.openxmlformats.org/drawingml/2006/table">
            <a:tbl>
              <a:tblPr firstRow="1" bandRow="1">
                <a:tableStyleId>{B788A828-7A5F-42DE-AED1-21EF66E0FF09}</a:tableStyleId>
              </a:tblPr>
              <a:tblGrid>
                <a:gridCol w="2717873">
                  <a:extLst>
                    <a:ext uri="{9D8B030D-6E8A-4147-A177-3AD203B41FA5}">
                      <a16:colId xmlns:a16="http://schemas.microsoft.com/office/drawing/2014/main" val="1547421935"/>
                    </a:ext>
                  </a:extLst>
                </a:gridCol>
                <a:gridCol w="1612487">
                  <a:extLst>
                    <a:ext uri="{9D8B030D-6E8A-4147-A177-3AD203B41FA5}">
                      <a16:colId xmlns:a16="http://schemas.microsoft.com/office/drawing/2014/main" val="3158826452"/>
                    </a:ext>
                  </a:extLst>
                </a:gridCol>
                <a:gridCol w="3644794">
                  <a:extLst>
                    <a:ext uri="{9D8B030D-6E8A-4147-A177-3AD203B41FA5}">
                      <a16:colId xmlns:a16="http://schemas.microsoft.com/office/drawing/2014/main" val="1311639766"/>
                    </a:ext>
                  </a:extLst>
                </a:gridCol>
              </a:tblGrid>
              <a:tr h="501858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TANTANGAN YANG DITEMUI </a:t>
                      </a:r>
                    </a:p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DALAM MINGGU INI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80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KEYWORDS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80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AKSI PROAKTIF DALAM LINGKARAN PENGARUH YANG SAYA LAKUKAN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80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692830"/>
                  </a:ext>
                </a:extLst>
              </a:tr>
              <a:tr h="710579">
                <a:tc rowSpan="2">
                  <a:txBody>
                    <a:bodyPr/>
                    <a:lstStyle/>
                    <a:p>
                      <a:pPr algn="l" rtl="0" fontAlgn="ctr"/>
                      <a:endParaRPr lang="en-ID" sz="700" b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i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281230"/>
                  </a:ext>
                </a:extLst>
              </a:tr>
              <a:tr h="710579">
                <a:tc vMerge="1">
                  <a:txBody>
                    <a:bodyPr/>
                    <a:lstStyle/>
                    <a:p>
                      <a:pPr algn="l" rtl="0" fontAlgn="ctr"/>
                      <a:endParaRPr lang="en-ID" sz="800" b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i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36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36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D91F9-5F58-D0BA-C99B-4854A04A0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6D5403-A45F-0B15-EE8B-3E2D0D9DC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517932"/>
              </p:ext>
            </p:extLst>
          </p:nvPr>
        </p:nvGraphicFramePr>
        <p:xfrm>
          <a:off x="361076" y="1505151"/>
          <a:ext cx="8454888" cy="3058327"/>
        </p:xfrm>
        <a:graphic>
          <a:graphicData uri="http://schemas.openxmlformats.org/drawingml/2006/table">
            <a:tbl>
              <a:tblPr firstRow="1" bandRow="1"/>
              <a:tblGrid>
                <a:gridCol w="1370275">
                  <a:extLst>
                    <a:ext uri="{9D8B030D-6E8A-4147-A177-3AD203B41FA5}">
                      <a16:colId xmlns:a16="http://schemas.microsoft.com/office/drawing/2014/main" val="1785225616"/>
                    </a:ext>
                  </a:extLst>
                </a:gridCol>
                <a:gridCol w="2529178">
                  <a:extLst>
                    <a:ext uri="{9D8B030D-6E8A-4147-A177-3AD203B41FA5}">
                      <a16:colId xmlns:a16="http://schemas.microsoft.com/office/drawing/2014/main" val="2628437964"/>
                    </a:ext>
                  </a:extLst>
                </a:gridCol>
                <a:gridCol w="218661">
                  <a:extLst>
                    <a:ext uri="{9D8B030D-6E8A-4147-A177-3AD203B41FA5}">
                      <a16:colId xmlns:a16="http://schemas.microsoft.com/office/drawing/2014/main" val="2408919243"/>
                    </a:ext>
                  </a:extLst>
                </a:gridCol>
                <a:gridCol w="1709531">
                  <a:extLst>
                    <a:ext uri="{9D8B030D-6E8A-4147-A177-3AD203B41FA5}">
                      <a16:colId xmlns:a16="http://schemas.microsoft.com/office/drawing/2014/main" val="3273236456"/>
                    </a:ext>
                  </a:extLst>
                </a:gridCol>
                <a:gridCol w="2627243">
                  <a:extLst>
                    <a:ext uri="{9D8B030D-6E8A-4147-A177-3AD203B41FA5}">
                      <a16:colId xmlns:a16="http://schemas.microsoft.com/office/drawing/2014/main" val="1551439874"/>
                    </a:ext>
                  </a:extLst>
                </a:gridCol>
              </a:tblGrid>
              <a:tr h="337014">
                <a:tc>
                  <a:txBody>
                    <a:bodyPr/>
                    <a:lstStyle/>
                    <a:p>
                      <a:pPr algn="l"/>
                      <a:r>
                        <a:rPr lang="en-US" sz="6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CHANGE LEADER :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TANGGAL PELAKSANAAN COACHING :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475406"/>
                  </a:ext>
                </a:extLst>
              </a:tr>
              <a:tr h="412853">
                <a:tc>
                  <a:txBody>
                    <a:bodyPr/>
                    <a:lstStyle/>
                    <a:p>
                      <a:pPr algn="l"/>
                      <a:r>
                        <a:rPr lang="en-US" sz="6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CHANGE TARGET :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[CLARIFY]</a:t>
                      </a:r>
                    </a:p>
                    <a:p>
                      <a:pPr algn="l"/>
                      <a:r>
                        <a:rPr lang="en-US" sz="6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TOPIK COACHING :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819454"/>
                  </a:ext>
                </a:extLst>
              </a:tr>
              <a:tr h="201806"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141901"/>
                  </a:ext>
                </a:extLst>
              </a:tr>
              <a:tr h="1216080">
                <a:tc>
                  <a:txBody>
                    <a:bodyPr/>
                    <a:lstStyle/>
                    <a:p>
                      <a:pPr algn="l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[LEARN]</a:t>
                      </a:r>
                    </a:p>
                    <a:p>
                      <a:pPr algn="l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PENGAMATAN COACH ATAS PERILAKU COACHEE SAAT INI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00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19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[LEARN]</a:t>
                      </a:r>
                    </a:p>
                    <a:p>
                      <a:pPr algn="l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DAMPAK PERILAKU COACHEE TERHADAP KINERJA TIM</a:t>
                      </a:r>
                    </a:p>
                    <a:p>
                      <a:pPr algn="l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SAAT INI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292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890082"/>
                  </a:ext>
                </a:extLst>
              </a:tr>
              <a:tr h="195671"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2731120"/>
                  </a:ext>
                </a:extLst>
              </a:tr>
              <a:tr h="694903">
                <a:tc>
                  <a:txBody>
                    <a:bodyPr/>
                    <a:lstStyle/>
                    <a:p>
                      <a:pPr algn="l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[COMMIT]</a:t>
                      </a:r>
                    </a:p>
                    <a:p>
                      <a:pPr algn="l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KOMITMEN AKSI 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800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19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[COMMIT]</a:t>
                      </a:r>
                    </a:p>
                    <a:p>
                      <a:pPr algn="l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TANGGAL DISKUSI TINDAK LANJUT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800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301806"/>
                  </a:ext>
                </a:extLst>
              </a:tr>
            </a:tbl>
          </a:graphicData>
        </a:graphic>
      </p:graphicFrame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A604CB2-824B-9B62-E488-0A26B1AD3C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22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680" b="1" i="0" u="none" strike="noStrike" kern="0" cap="none" spc="0" normalizeH="0" baseline="0" noProof="0">
                <a:ln>
                  <a:noFill/>
                </a:ln>
                <a:solidFill>
                  <a:srgbClr val="26468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22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GB" sz="680" b="1" i="0" u="none" strike="noStrike" kern="0" cap="none" spc="0" normalizeH="0" baseline="0" noProof="0" dirty="0">
              <a:ln>
                <a:noFill/>
              </a:ln>
              <a:solidFill>
                <a:srgbClr val="26468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05;p8">
            <a:extLst>
              <a:ext uri="{FF2B5EF4-FFF2-40B4-BE49-F238E27FC236}">
                <a16:creationId xmlns:a16="http://schemas.microsoft.com/office/drawing/2014/main" id="{019DB9A9-30CF-B03D-BDDD-BE0BC127C573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3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– Diskusi 1 on 1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A199BAC-5C40-2773-A732-DC92F3D4C529}"/>
              </a:ext>
            </a:extLst>
          </p:cNvPr>
          <p:cNvSpPr/>
          <p:nvPr/>
        </p:nvSpPr>
        <p:spPr>
          <a:xfrm>
            <a:off x="-121918" y="1003798"/>
            <a:ext cx="1426843" cy="307322"/>
          </a:xfrm>
          <a:prstGeom prst="roundRect">
            <a:avLst/>
          </a:prstGeom>
          <a:solidFill>
            <a:srgbClr val="2646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INDIVIDU</a:t>
            </a:r>
          </a:p>
        </p:txBody>
      </p:sp>
    </p:spTree>
    <p:extLst>
      <p:ext uri="{BB962C8B-B14F-4D97-AF65-F5344CB8AC3E}">
        <p14:creationId xmlns:p14="http://schemas.microsoft.com/office/powerpoint/2010/main" val="308215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AB079A8-350F-26D5-8C5B-02F2719DC23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08833"/>
          </a:xfrm>
        </p:spPr>
        <p:txBody>
          <a:bodyPr/>
          <a:lstStyle/>
          <a:p>
            <a:pPr defTabSz="622158"/>
            <a:fld id="{00000000-1234-1234-1234-123412341234}" type="slidenum">
              <a:rPr lang="en-GB" sz="680" b="1">
                <a:solidFill>
                  <a:srgbClr val="26468E"/>
                </a:solidFill>
              </a:rPr>
              <a:pPr defTabSz="622158"/>
              <a:t>2</a:t>
            </a:fld>
            <a:endParaRPr lang="en-GB" sz="680" b="1" dirty="0">
              <a:solidFill>
                <a:srgbClr val="2646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9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7741A25F-FC08-ED8A-A820-86617452C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18094C3-8567-59CA-2D14-BA1DC8A77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89C3F96B-86D1-D654-4E06-83B924C1AA6C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4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DC4A2A-B6AE-8B10-2D43-4DA4430BE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868147"/>
              </p:ext>
            </p:extLst>
          </p:nvPr>
        </p:nvGraphicFramePr>
        <p:xfrm>
          <a:off x="3600450" y="918312"/>
          <a:ext cx="5244972" cy="3482340"/>
        </p:xfrm>
        <a:graphic>
          <a:graphicData uri="http://schemas.openxmlformats.org/drawingml/2006/table">
            <a:tbl>
              <a:tblPr firstRow="1" bandRow="1"/>
              <a:tblGrid>
                <a:gridCol w="5244972">
                  <a:extLst>
                    <a:ext uri="{9D8B030D-6E8A-4147-A177-3AD203B41FA5}">
                      <a16:colId xmlns:a16="http://schemas.microsoft.com/office/drawing/2014/main" val="2350897903"/>
                    </a:ext>
                  </a:extLst>
                </a:gridCol>
              </a:tblGrid>
              <a:tr h="392911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MINGGU 4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(3-7 November 2025)</a:t>
                      </a:r>
                      <a:endParaRPr lang="en-US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A26B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80305"/>
                  </a:ext>
                </a:extLst>
              </a:tr>
              <a:tr h="2743933">
                <a:tc>
                  <a:txBody>
                    <a:bodyPr/>
                    <a:lstStyle/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VALUES DISCUSSION: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sharing pada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mengenai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JUJUR. </a:t>
                      </a:r>
                      <a:r>
                        <a:rPr lang="en-US" sz="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Jelaskan</a:t>
                      </a:r>
                      <a:r>
                        <a:rPr lang="en-US" sz="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534988" marR="0" lvl="1" indent="-17780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dimaksud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Apa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saja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menjadi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key words dan do’s and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don’t’s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panduan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perilaku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34988" marR="0" lvl="1" indent="-17780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Mengapa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penting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534988" marR="0" lvl="1" indent="-17780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Bagaimana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diterapkan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konteks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relasi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internal dan external customers.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Setelah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mempelajari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keseluruhan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lanjutkan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sesi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sharing </a:t>
                      </a:r>
                      <a:r>
                        <a:rPr lang="en-US" sz="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mendiskusikan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beberapa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berikut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memberikan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umpan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balik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terkait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penerapan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nilai-nilai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LRTJ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selama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tim.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Catat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dapatkan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Anggota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Tim Anda.</a:t>
                      </a: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Buat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komitmen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bersama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diterapkan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bersama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sebagai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Langkah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perbaikan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bersama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khususnya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menutup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proses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2025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lebih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Identifikasi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siapa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pelanggan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mendapatkan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manfaat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(internal/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eksternal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penerapan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perilaku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Bagaimana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dapat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membantu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mereka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Tentukan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1(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Langkah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proaktif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menerapkan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”JUJUR”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menjawab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tantangan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pekerjaan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di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berjalan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mencapai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hasil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Keywords mana yang paling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bermanfaat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Anda?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 yang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pelajari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upaya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implementasi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438490"/>
                  </a:ext>
                </a:extLst>
              </a:tr>
            </a:tbl>
          </a:graphicData>
        </a:graphic>
      </p:graphicFrame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F1D09D7-BDBF-28AA-A237-FE0F29662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59D887-7D83-90D7-70ED-C2DC6FBA9B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094" t="-3533" r="1687" b="3533"/>
          <a:stretch>
            <a:fillRect/>
          </a:stretch>
        </p:blipFill>
        <p:spPr>
          <a:xfrm>
            <a:off x="713064" y="1169017"/>
            <a:ext cx="2149406" cy="309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7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A8DA5CFF-A5C3-B090-337F-2A2A9AFF2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E6262ED-D131-31EE-475D-2B1DF67BE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CB21F8D2-9586-D064-A9ED-2478BCA1F6A1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4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– Values Discussion Nilai “JUJUR” 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3E0D451-A707-A194-9BC1-A2F2B32C8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3CAEEB8-1E47-90B3-3ED6-7196420A58FD}"/>
              </a:ext>
            </a:extLst>
          </p:cNvPr>
          <p:cNvSpPr/>
          <p:nvPr/>
        </p:nvSpPr>
        <p:spPr>
          <a:xfrm>
            <a:off x="-121918" y="1093249"/>
            <a:ext cx="1426843" cy="307322"/>
          </a:xfrm>
          <a:prstGeom prst="roundRect">
            <a:avLst/>
          </a:prstGeom>
          <a:solidFill>
            <a:srgbClr val="2646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GROUP</a:t>
            </a:r>
          </a:p>
        </p:txBody>
      </p:sp>
      <p:graphicFrame>
        <p:nvGraphicFramePr>
          <p:cNvPr id="3" name="Google Shape;1325;p43">
            <a:extLst>
              <a:ext uri="{FF2B5EF4-FFF2-40B4-BE49-F238E27FC236}">
                <a16:creationId xmlns:a16="http://schemas.microsoft.com/office/drawing/2014/main" id="{BBEF3D36-6101-6EB2-4205-E9009E15DF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1736391"/>
              </p:ext>
            </p:extLst>
          </p:nvPr>
        </p:nvGraphicFramePr>
        <p:xfrm>
          <a:off x="3558209" y="1201918"/>
          <a:ext cx="5204791" cy="33615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80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4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1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Waktu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Pelaksanaan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6B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Mengapa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values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ini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penting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mendukung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kerja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tim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6B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Penerapan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pada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konteks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internal customers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6B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Penerapan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pada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konteks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external customers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6B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1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Respon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Peserta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6B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CE7F3A0-8829-D300-2BFA-43833716FE22}"/>
              </a:ext>
            </a:extLst>
          </p:cNvPr>
          <p:cNvSpPr/>
          <p:nvPr/>
        </p:nvSpPr>
        <p:spPr>
          <a:xfrm>
            <a:off x="361075" y="1933511"/>
            <a:ext cx="2620663" cy="18983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Dokumentasi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pelaksanaan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 (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jika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ada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)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dapat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diletakkan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 di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sini</a:t>
            </a: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256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4BC4248A-48DE-0A0D-149A-DD58EBF32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CB92930-6318-8FE0-2D8C-923C7F367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315666CE-10B4-C0A3-E964-C883D4E77FC3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4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– Team Commitment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E73DAE2-CC7B-DE82-915B-8F8B33ADE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graphicFrame>
        <p:nvGraphicFramePr>
          <p:cNvPr id="6" name="Google Shape;1325;p43">
            <a:extLst>
              <a:ext uri="{FF2B5EF4-FFF2-40B4-BE49-F238E27FC236}">
                <a16:creationId xmlns:a16="http://schemas.microsoft.com/office/drawing/2014/main" id="{A59CFF52-BBC1-44B9-51B5-3B13D3714F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260414"/>
              </p:ext>
            </p:extLst>
          </p:nvPr>
        </p:nvGraphicFramePr>
        <p:xfrm>
          <a:off x="913580" y="1648690"/>
          <a:ext cx="7849419" cy="240781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34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5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99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Nilai yang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perlu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ditingkatkan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bersama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dalam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satu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tim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6B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93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Komitmen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Aksi Bersama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terkait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nilai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tersebut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untuk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menutup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kerja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2025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dengan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lebih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baik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6B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93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Pelanggan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yang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akan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mendapatkan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manfaat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dari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komitmen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bersama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ini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6B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93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Aksi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ini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akan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membantunya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dengan</a:t>
                      </a:r>
                      <a:r>
                        <a:rPr lang="en-US" sz="1050" b="1" u="none" strike="noStrike" cap="none" dirty="0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 </a:t>
                      </a:r>
                      <a:r>
                        <a:rPr lang="en-US" sz="1050" b="1" u="none" strike="noStrike" cap="none" dirty="0" err="1">
                          <a:solidFill>
                            <a:schemeClr val="bg1"/>
                          </a:solidFill>
                          <a:latin typeface="Poppins" pitchFamily="2" charset="77"/>
                          <a:ea typeface="Helvetica Neue Light"/>
                          <a:cs typeface="Poppins" pitchFamily="2" charset="77"/>
                          <a:sym typeface="Helvetica Neue Light"/>
                        </a:rPr>
                        <a:t>cara</a:t>
                      </a:r>
                      <a:endParaRPr sz="1050" b="1" u="none" strike="noStrike" cap="none" dirty="0">
                        <a:solidFill>
                          <a:schemeClr val="bg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6B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Poppins" pitchFamily="2" charset="77"/>
                        <a:ea typeface="Helvetica Neue Light"/>
                        <a:cs typeface="Poppins" pitchFamily="2" charset="77"/>
                        <a:sym typeface="Helvetica Neue Light"/>
                      </a:endParaRPr>
                    </a:p>
                  </a:txBody>
                  <a:tcPr marL="34294" marR="34294" marT="17156" marB="171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93F9759-E9B6-2052-9879-7D7CA9016029}"/>
              </a:ext>
            </a:extLst>
          </p:cNvPr>
          <p:cNvSpPr/>
          <p:nvPr/>
        </p:nvSpPr>
        <p:spPr>
          <a:xfrm>
            <a:off x="-121918" y="1093249"/>
            <a:ext cx="1426843" cy="307322"/>
          </a:xfrm>
          <a:prstGeom prst="roundRect">
            <a:avLst/>
          </a:prstGeom>
          <a:solidFill>
            <a:srgbClr val="2646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GROUP</a:t>
            </a:r>
          </a:p>
        </p:txBody>
      </p:sp>
    </p:spTree>
    <p:extLst>
      <p:ext uri="{BB962C8B-B14F-4D97-AF65-F5344CB8AC3E}">
        <p14:creationId xmlns:p14="http://schemas.microsoft.com/office/powerpoint/2010/main" val="2776222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A8211575-8111-089C-A92D-6099B7984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8E6C1D0-966C-6FBA-2ECB-8FE49A565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F97881C5-565C-D0A2-590E-A0CA64FB4A50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4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–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Penerapan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 Pribadi Nilai “JUJUR”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389AC90-2A16-00C1-C484-D05065395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AF786CE-C8BF-B8C8-6616-ABB1BD29205E}"/>
              </a:ext>
            </a:extLst>
          </p:cNvPr>
          <p:cNvSpPr/>
          <p:nvPr/>
        </p:nvSpPr>
        <p:spPr>
          <a:xfrm>
            <a:off x="-121918" y="1093249"/>
            <a:ext cx="1426843" cy="307322"/>
          </a:xfrm>
          <a:prstGeom prst="roundRect">
            <a:avLst/>
          </a:prstGeom>
          <a:solidFill>
            <a:srgbClr val="2646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INDIVIDU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E9392E-9DF3-BEBA-0F18-F856EDE82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312295"/>
              </p:ext>
            </p:extLst>
          </p:nvPr>
        </p:nvGraphicFramePr>
        <p:xfrm>
          <a:off x="582437" y="1645130"/>
          <a:ext cx="7975154" cy="1923016"/>
        </p:xfrm>
        <a:graphic>
          <a:graphicData uri="http://schemas.openxmlformats.org/drawingml/2006/table">
            <a:tbl>
              <a:tblPr firstRow="1" bandRow="1">
                <a:tableStyleId>{B788A828-7A5F-42DE-AED1-21EF66E0FF09}</a:tableStyleId>
              </a:tblPr>
              <a:tblGrid>
                <a:gridCol w="2717873">
                  <a:extLst>
                    <a:ext uri="{9D8B030D-6E8A-4147-A177-3AD203B41FA5}">
                      <a16:colId xmlns:a16="http://schemas.microsoft.com/office/drawing/2014/main" val="1547421935"/>
                    </a:ext>
                  </a:extLst>
                </a:gridCol>
                <a:gridCol w="1612487">
                  <a:extLst>
                    <a:ext uri="{9D8B030D-6E8A-4147-A177-3AD203B41FA5}">
                      <a16:colId xmlns:a16="http://schemas.microsoft.com/office/drawing/2014/main" val="3158826452"/>
                    </a:ext>
                  </a:extLst>
                </a:gridCol>
                <a:gridCol w="3644794">
                  <a:extLst>
                    <a:ext uri="{9D8B030D-6E8A-4147-A177-3AD203B41FA5}">
                      <a16:colId xmlns:a16="http://schemas.microsoft.com/office/drawing/2014/main" val="1311639766"/>
                    </a:ext>
                  </a:extLst>
                </a:gridCol>
              </a:tblGrid>
              <a:tr h="501858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TANTANGAN YANG DITEMUI </a:t>
                      </a:r>
                    </a:p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DALAM MINGGU INI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6B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KEYWORDS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6B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AKSI PROAKTIF DALAM LINGKARAN PENGARUH YANG SAYA LAKUKAN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6B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692830"/>
                  </a:ext>
                </a:extLst>
              </a:tr>
              <a:tr h="710579">
                <a:tc rowSpan="2">
                  <a:txBody>
                    <a:bodyPr/>
                    <a:lstStyle/>
                    <a:p>
                      <a:pPr algn="l" rtl="0" fontAlgn="ctr"/>
                      <a:endParaRPr lang="en-ID" sz="700" b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i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281230"/>
                  </a:ext>
                </a:extLst>
              </a:tr>
              <a:tr h="710579">
                <a:tc vMerge="1">
                  <a:txBody>
                    <a:bodyPr/>
                    <a:lstStyle/>
                    <a:p>
                      <a:pPr algn="l" rtl="0" fontAlgn="ctr"/>
                      <a:endParaRPr lang="en-ID" sz="800" b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i="1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ID" sz="700" b="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11653" marR="11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36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307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7461C55E-4C27-1753-2C1D-FFFACA8A0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F1E197C-7E0F-1C58-71FB-60267EA51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9D9D278E-E384-615D-135E-36CF9015B53B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4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–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Pembelajaran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 Hasil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Implementasi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Bebas Neue"/>
              <a:cs typeface="Gotham Black" pitchFamily="50" charset="0"/>
              <a:sym typeface="Bebas Neue"/>
            </a:endParaRP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6BB667F-2DE9-31C4-913A-7F7EF7D3C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7FBB4B4-F736-C3E5-6F8A-5446EB9A0F50}"/>
              </a:ext>
            </a:extLst>
          </p:cNvPr>
          <p:cNvSpPr/>
          <p:nvPr/>
        </p:nvSpPr>
        <p:spPr>
          <a:xfrm>
            <a:off x="-121918" y="1093249"/>
            <a:ext cx="1426843" cy="307322"/>
          </a:xfrm>
          <a:prstGeom prst="roundRect">
            <a:avLst/>
          </a:prstGeom>
          <a:solidFill>
            <a:srgbClr val="2646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INDIVIDU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B149A7-F005-4F05-E212-1DD07970C23B}"/>
              </a:ext>
            </a:extLst>
          </p:cNvPr>
          <p:cNvSpPr/>
          <p:nvPr/>
        </p:nvSpPr>
        <p:spPr>
          <a:xfrm>
            <a:off x="591503" y="1564811"/>
            <a:ext cx="8253919" cy="29986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1" i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Hal yang </a:t>
            </a:r>
            <a:r>
              <a:rPr lang="en-US" sz="1200" b="1" i="1" dirty="0" err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Dirasakan</a:t>
            </a:r>
            <a:r>
              <a:rPr lang="en-US" sz="1200" b="1" i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dan </a:t>
            </a:r>
            <a:r>
              <a:rPr lang="en-US" sz="1200" b="1" i="1" dirty="0" err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Dipelajari</a:t>
            </a:r>
            <a:r>
              <a:rPr lang="en-US" sz="1200" b="1" i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b="1" i="1" dirty="0" err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selama</a:t>
            </a:r>
            <a:r>
              <a:rPr lang="en-US" sz="1200" b="1" i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b="1" i="1" dirty="0" err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Implementasi</a:t>
            </a:r>
            <a:r>
              <a:rPr lang="en-US" sz="1200" b="1" i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b="1" i="1" dirty="0" err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selama</a:t>
            </a:r>
            <a:r>
              <a:rPr lang="en-US" sz="1200" b="1" i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4 </a:t>
            </a:r>
            <a:r>
              <a:rPr lang="en-US" sz="1200" b="1" i="1" dirty="0" err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minggu</a:t>
            </a:r>
            <a:r>
              <a:rPr lang="en-US" sz="1200" b="1" i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922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16358-E6BC-D33D-64B7-B969929DB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46A3D53-ECBF-FC39-5965-0F618525B4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22158"/>
            <a:fld id="{00000000-1234-1234-1234-123412341234}" type="slidenum">
              <a:rPr lang="en-GB" sz="680" b="1">
                <a:solidFill>
                  <a:srgbClr val="26468E"/>
                </a:solidFill>
              </a:rPr>
              <a:pPr defTabSz="622158"/>
              <a:t>3</a:t>
            </a:fld>
            <a:endParaRPr lang="en-GB" sz="680" b="1" dirty="0">
              <a:solidFill>
                <a:srgbClr val="2646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E5AFE-0E87-7225-CF3D-B4D9A5EB4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D9772B4-8785-A8FB-AA76-D1C65E58727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86197"/>
            <a:ext cx="548700" cy="308833"/>
          </a:xfrm>
        </p:spPr>
        <p:txBody>
          <a:bodyPr/>
          <a:lstStyle/>
          <a:p>
            <a:pPr defTabSz="622158"/>
            <a:fld id="{00000000-1234-1234-1234-123412341234}" type="slidenum">
              <a:rPr lang="en-GB" sz="680" b="1">
                <a:solidFill>
                  <a:srgbClr val="26468E"/>
                </a:solidFill>
              </a:rPr>
              <a:pPr defTabSz="622158"/>
              <a:t>4</a:t>
            </a:fld>
            <a:endParaRPr lang="en-GB" sz="680" b="1" dirty="0">
              <a:solidFill>
                <a:srgbClr val="2646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6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43AF6-8F50-6425-840F-A7CD7B164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22EBF54-1640-F329-B2AC-386A064F612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8762" y="4663217"/>
            <a:ext cx="548700" cy="308833"/>
          </a:xfrm>
        </p:spPr>
        <p:txBody>
          <a:bodyPr/>
          <a:lstStyle/>
          <a:p>
            <a:fld id="{00000000-1234-1234-1234-123412341234}" type="slidenum">
              <a:rPr lang="en-GB"/>
              <a:pPr/>
              <a:t>5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0D167A-D818-9D6C-375F-6BC761C97367}"/>
              </a:ext>
            </a:extLst>
          </p:cNvPr>
          <p:cNvSpPr/>
          <p:nvPr/>
        </p:nvSpPr>
        <p:spPr>
          <a:xfrm>
            <a:off x="3030273" y="3271748"/>
            <a:ext cx="893135" cy="223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EA30F9-2D6D-524B-E17A-F82571DE0B7B}"/>
              </a:ext>
            </a:extLst>
          </p:cNvPr>
          <p:cNvSpPr txBox="1"/>
          <p:nvPr/>
        </p:nvSpPr>
        <p:spPr>
          <a:xfrm>
            <a:off x="2955852" y="3232306"/>
            <a:ext cx="1297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COMPLIANCE</a:t>
            </a:r>
          </a:p>
        </p:txBody>
      </p:sp>
    </p:spTree>
    <p:extLst>
      <p:ext uri="{BB962C8B-B14F-4D97-AF65-F5344CB8AC3E}">
        <p14:creationId xmlns:p14="http://schemas.microsoft.com/office/powerpoint/2010/main" val="22693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709D9742-00B6-B590-0944-416D5E5CD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DB87F58-07DB-E0AA-19ED-5A2E9C8F79DF}"/>
              </a:ext>
            </a:extLst>
          </p:cNvPr>
          <p:cNvCxnSpPr>
            <a:cxnSpLocks/>
          </p:cNvCxnSpPr>
          <p:nvPr/>
        </p:nvCxnSpPr>
        <p:spPr>
          <a:xfrm>
            <a:off x="7033348" y="2364809"/>
            <a:ext cx="0" cy="292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Google Shape;816;p23">
            <a:extLst>
              <a:ext uri="{FF2B5EF4-FFF2-40B4-BE49-F238E27FC236}">
                <a16:creationId xmlns:a16="http://schemas.microsoft.com/office/drawing/2014/main" id="{BC1FFDE0-D445-8C75-973D-19DC1B12E1EA}"/>
              </a:ext>
            </a:extLst>
          </p:cNvPr>
          <p:cNvSpPr/>
          <p:nvPr/>
        </p:nvSpPr>
        <p:spPr>
          <a:xfrm>
            <a:off x="8593623" y="2108514"/>
            <a:ext cx="113836" cy="113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18">
              <a:buClrTx/>
              <a:defRPr/>
            </a:pPr>
            <a:endParaRPr sz="1512" kern="1200">
              <a:solidFill>
                <a:srgbClr val="FFFFFF"/>
              </a:solidFill>
              <a:latin typeface="Gotham-MediumItalic" pitchFamily="2" charset="0"/>
              <a:ea typeface="Calibri"/>
              <a:cs typeface="Gotham-MediumItalic" pitchFamily="2" charset="0"/>
              <a:sym typeface="Calibri"/>
            </a:endParaRPr>
          </a:p>
        </p:txBody>
      </p:sp>
      <p:cxnSp>
        <p:nvCxnSpPr>
          <p:cNvPr id="35" name="Google Shape;815;p23">
            <a:extLst>
              <a:ext uri="{FF2B5EF4-FFF2-40B4-BE49-F238E27FC236}">
                <a16:creationId xmlns:a16="http://schemas.microsoft.com/office/drawing/2014/main" id="{1F541509-F6FB-7EB6-F6E4-34ADE0F56CB5}"/>
              </a:ext>
            </a:extLst>
          </p:cNvPr>
          <p:cNvCxnSpPr>
            <a:cxnSpLocks/>
          </p:cNvCxnSpPr>
          <p:nvPr/>
        </p:nvCxnSpPr>
        <p:spPr>
          <a:xfrm flipV="1">
            <a:off x="1121554" y="2222351"/>
            <a:ext cx="7723868" cy="7264"/>
          </a:xfrm>
          <a:prstGeom prst="straightConnector1">
            <a:avLst/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6" name="Google Shape;863;p23">
            <a:extLst>
              <a:ext uri="{FF2B5EF4-FFF2-40B4-BE49-F238E27FC236}">
                <a16:creationId xmlns:a16="http://schemas.microsoft.com/office/drawing/2014/main" id="{AEA231DF-2447-4823-576A-F82E9E63986A}"/>
              </a:ext>
            </a:extLst>
          </p:cNvPr>
          <p:cNvSpPr/>
          <p:nvPr/>
        </p:nvSpPr>
        <p:spPr>
          <a:xfrm>
            <a:off x="1674099" y="1866586"/>
            <a:ext cx="1753229" cy="711528"/>
          </a:xfrm>
          <a:prstGeom prst="roundRect">
            <a:avLst>
              <a:gd name="adj" fmla="val 7428"/>
            </a:avLst>
          </a:prstGeom>
          <a:solidFill>
            <a:srgbClr val="C00000"/>
          </a:solidFill>
          <a:ln w="1905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algn="ctr" defTabSz="685818">
              <a:buClrTx/>
              <a:defRPr/>
            </a:pPr>
            <a:r>
              <a:rPr lang="en-ID" sz="675" b="1" kern="1200" dirty="0">
                <a:solidFill>
                  <a:srgbClr val="FFFFFF"/>
                </a:solidFill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CO-MISSIONING PROGRAM</a:t>
            </a:r>
          </a:p>
        </p:txBody>
      </p:sp>
      <p:sp>
        <p:nvSpPr>
          <p:cNvPr id="58" name="Google Shape;863;p23">
            <a:extLst>
              <a:ext uri="{FF2B5EF4-FFF2-40B4-BE49-F238E27FC236}">
                <a16:creationId xmlns:a16="http://schemas.microsoft.com/office/drawing/2014/main" id="{5FE5CF7E-88B6-D751-6184-0895BAD8AC5B}"/>
              </a:ext>
            </a:extLst>
          </p:cNvPr>
          <p:cNvSpPr/>
          <p:nvPr/>
        </p:nvSpPr>
        <p:spPr>
          <a:xfrm>
            <a:off x="3909119" y="2051732"/>
            <a:ext cx="553379" cy="355764"/>
          </a:xfrm>
          <a:prstGeom prst="octagon">
            <a:avLst/>
          </a:prstGeom>
          <a:solidFill>
            <a:srgbClr val="C69D39"/>
          </a:solidFill>
          <a:ln w="12700" cap="flat" cmpd="sng">
            <a:solidFill>
              <a:srgbClr val="21356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algn="ctr" defTabSz="685818">
              <a:buClrTx/>
              <a:defRPr/>
            </a:pPr>
            <a:r>
              <a:rPr lang="en-ID" sz="500" b="1" kern="1200" dirty="0">
                <a:solidFill>
                  <a:srgbClr val="FFFFFF"/>
                </a:solidFill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IMPLEMENTASI W1</a:t>
            </a:r>
          </a:p>
        </p:txBody>
      </p:sp>
      <p:sp>
        <p:nvSpPr>
          <p:cNvPr id="76" name="Google Shape;863;p23">
            <a:extLst>
              <a:ext uri="{FF2B5EF4-FFF2-40B4-BE49-F238E27FC236}">
                <a16:creationId xmlns:a16="http://schemas.microsoft.com/office/drawing/2014/main" id="{76276DA0-CB05-2C8D-5D13-28FB66E94270}"/>
              </a:ext>
            </a:extLst>
          </p:cNvPr>
          <p:cNvSpPr/>
          <p:nvPr/>
        </p:nvSpPr>
        <p:spPr>
          <a:xfrm>
            <a:off x="5237161" y="1860222"/>
            <a:ext cx="802844" cy="711528"/>
          </a:xfrm>
          <a:prstGeom prst="roundRect">
            <a:avLst>
              <a:gd name="adj" fmla="val 7428"/>
            </a:avLst>
          </a:prstGeom>
          <a:solidFill>
            <a:srgbClr val="C00000"/>
          </a:solidFill>
          <a:ln w="1905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algn="ctr" defTabSz="685818">
              <a:buClrTx/>
              <a:defRPr/>
            </a:pPr>
            <a:r>
              <a:rPr lang="en-ID" sz="680" b="1" kern="1200" dirty="0">
                <a:solidFill>
                  <a:srgbClr val="FFFFFF"/>
                </a:solidFill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RECONNECT SESSION</a:t>
            </a:r>
          </a:p>
        </p:txBody>
      </p:sp>
      <p:sp>
        <p:nvSpPr>
          <p:cNvPr id="78" name="Google Shape;863;p23">
            <a:extLst>
              <a:ext uri="{FF2B5EF4-FFF2-40B4-BE49-F238E27FC236}">
                <a16:creationId xmlns:a16="http://schemas.microsoft.com/office/drawing/2014/main" id="{E7DC7ACE-1AB9-4150-FBC0-8B7D32A9B13A}"/>
              </a:ext>
            </a:extLst>
          </p:cNvPr>
          <p:cNvSpPr/>
          <p:nvPr/>
        </p:nvSpPr>
        <p:spPr>
          <a:xfrm>
            <a:off x="7398411" y="1860222"/>
            <a:ext cx="1057250" cy="711521"/>
          </a:xfrm>
          <a:prstGeom prst="roundRect">
            <a:avLst>
              <a:gd name="adj" fmla="val 7428"/>
            </a:avLst>
          </a:prstGeom>
          <a:solidFill>
            <a:srgbClr val="C00000"/>
          </a:solidFill>
          <a:ln w="1905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algn="ctr" defTabSz="685818">
              <a:buClrTx/>
              <a:defRPr/>
            </a:pPr>
            <a:r>
              <a:rPr lang="en-ID" sz="680" b="1" kern="1200" dirty="0">
                <a:solidFill>
                  <a:srgbClr val="FFFFFF"/>
                </a:solidFill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FINAL PRESENTATION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8DE212C-435A-AF4B-81FD-77CE17AF7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1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C3256C6A-483D-D21B-1FEA-ED881404374D}"/>
              </a:ext>
            </a:extLst>
          </p:cNvPr>
          <p:cNvSpPr txBox="1"/>
          <p:nvPr/>
        </p:nvSpPr>
        <p:spPr>
          <a:xfrm>
            <a:off x="361077" y="580023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defTabSz="685783">
              <a:buClr>
                <a:srgbClr val="595959"/>
              </a:buClr>
              <a:buSzPts val="3600"/>
            </a:pPr>
            <a:r>
              <a:rPr lang="en-US" sz="2000" b="1" kern="1200" dirty="0">
                <a:solidFill>
                  <a:srgbClr val="EA0000"/>
                </a:solidFill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PROGRAM JOURNEY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E7BEA93-0BDF-892E-769F-8657281E15DF}"/>
              </a:ext>
            </a:extLst>
          </p:cNvPr>
          <p:cNvSpPr/>
          <p:nvPr/>
        </p:nvSpPr>
        <p:spPr>
          <a:xfrm>
            <a:off x="254435" y="1827236"/>
            <a:ext cx="881743" cy="872297"/>
          </a:xfrm>
          <a:prstGeom prst="ellipse">
            <a:avLst/>
          </a:prstGeom>
          <a:solidFill>
            <a:srgbClr val="0070C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700" b="1" dirty="0">
                <a:solidFill>
                  <a:srgbClr val="FFFFFF"/>
                </a:solidFill>
                <a:latin typeface="Montserrat" pitchFamily="2" charset="77"/>
              </a:rPr>
              <a:t>KICK OFF MEETING</a:t>
            </a:r>
          </a:p>
          <a:p>
            <a:pPr algn="ctr" defTabSz="914378"/>
            <a:r>
              <a:rPr lang="en-US" sz="700" b="1" dirty="0">
                <a:solidFill>
                  <a:srgbClr val="FFFFFF"/>
                </a:solidFill>
                <a:latin typeface="Montserrat" pitchFamily="2" charset="77"/>
              </a:rPr>
              <a:t>(15/09)</a:t>
            </a:r>
          </a:p>
        </p:txBody>
      </p:sp>
      <p:sp>
        <p:nvSpPr>
          <p:cNvPr id="7" name="Google Shape;863;p23">
            <a:extLst>
              <a:ext uri="{FF2B5EF4-FFF2-40B4-BE49-F238E27FC236}">
                <a16:creationId xmlns:a16="http://schemas.microsoft.com/office/drawing/2014/main" id="{44B8FCC3-FFB9-0120-2691-F837D12B935A}"/>
              </a:ext>
            </a:extLst>
          </p:cNvPr>
          <p:cNvSpPr/>
          <p:nvPr/>
        </p:nvSpPr>
        <p:spPr>
          <a:xfrm>
            <a:off x="4550870" y="2051732"/>
            <a:ext cx="553379" cy="355764"/>
          </a:xfrm>
          <a:prstGeom prst="octagon">
            <a:avLst/>
          </a:prstGeom>
          <a:solidFill>
            <a:srgbClr val="C69D39"/>
          </a:solidFill>
          <a:ln w="12700" cap="flat" cmpd="sng">
            <a:solidFill>
              <a:srgbClr val="21356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ctr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IMPLEMENTASI W2</a:t>
            </a:r>
          </a:p>
        </p:txBody>
      </p:sp>
      <p:sp>
        <p:nvSpPr>
          <p:cNvPr id="8" name="Google Shape;863;p23">
            <a:extLst>
              <a:ext uri="{FF2B5EF4-FFF2-40B4-BE49-F238E27FC236}">
                <a16:creationId xmlns:a16="http://schemas.microsoft.com/office/drawing/2014/main" id="{FFFDFD1D-85BC-7524-ABC6-631FE3EEF654}"/>
              </a:ext>
            </a:extLst>
          </p:cNvPr>
          <p:cNvSpPr/>
          <p:nvPr/>
        </p:nvSpPr>
        <p:spPr>
          <a:xfrm>
            <a:off x="6114909" y="2051732"/>
            <a:ext cx="553379" cy="355764"/>
          </a:xfrm>
          <a:prstGeom prst="octagon">
            <a:avLst/>
          </a:prstGeom>
          <a:solidFill>
            <a:srgbClr val="C69D39"/>
          </a:solidFill>
          <a:ln w="12700" cap="flat" cmpd="sng">
            <a:solidFill>
              <a:srgbClr val="21356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ctr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IMPLEMENTASI W3</a:t>
            </a:r>
          </a:p>
        </p:txBody>
      </p:sp>
      <p:sp>
        <p:nvSpPr>
          <p:cNvPr id="9" name="Google Shape;863;p23">
            <a:extLst>
              <a:ext uri="{FF2B5EF4-FFF2-40B4-BE49-F238E27FC236}">
                <a16:creationId xmlns:a16="http://schemas.microsoft.com/office/drawing/2014/main" id="{5D652E19-EDDC-E7E2-4526-1C2AC3254C52}"/>
              </a:ext>
            </a:extLst>
          </p:cNvPr>
          <p:cNvSpPr/>
          <p:nvPr/>
        </p:nvSpPr>
        <p:spPr>
          <a:xfrm>
            <a:off x="6756660" y="2051732"/>
            <a:ext cx="553379" cy="355764"/>
          </a:xfrm>
          <a:prstGeom prst="octagon">
            <a:avLst/>
          </a:prstGeom>
          <a:solidFill>
            <a:srgbClr val="C69D39"/>
          </a:solidFill>
          <a:ln w="12700" cap="flat" cmpd="sng">
            <a:solidFill>
              <a:srgbClr val="21356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ctr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IMPLEMENTASI W4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D0FF72-65E5-AE7C-A521-6504C3DA13DB}"/>
              </a:ext>
            </a:extLst>
          </p:cNvPr>
          <p:cNvSpPr txBox="1"/>
          <p:nvPr/>
        </p:nvSpPr>
        <p:spPr>
          <a:xfrm>
            <a:off x="1616178" y="2656846"/>
            <a:ext cx="189233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18">
              <a:buClrTx/>
              <a:defRPr/>
            </a:pPr>
            <a:r>
              <a:rPr lang="en-ID" sz="900" b="1" kern="1200" dirty="0"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BATCH B:  7-8 OKT 2025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94144A1-2C22-480C-F24E-45BD5BA192F1}"/>
              </a:ext>
            </a:extLst>
          </p:cNvPr>
          <p:cNvCxnSpPr/>
          <p:nvPr/>
        </p:nvCxnSpPr>
        <p:spPr>
          <a:xfrm>
            <a:off x="1195136" y="2222351"/>
            <a:ext cx="0" cy="9081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Google Shape;863;p23">
            <a:extLst>
              <a:ext uri="{FF2B5EF4-FFF2-40B4-BE49-F238E27FC236}">
                <a16:creationId xmlns:a16="http://schemas.microsoft.com/office/drawing/2014/main" id="{EFCDE8C3-D64B-A403-1940-54ADBC03C240}"/>
              </a:ext>
            </a:extLst>
          </p:cNvPr>
          <p:cNvSpPr/>
          <p:nvPr/>
        </p:nvSpPr>
        <p:spPr>
          <a:xfrm>
            <a:off x="832382" y="2999804"/>
            <a:ext cx="716715" cy="334606"/>
          </a:xfrm>
          <a:prstGeom prst="roundRect">
            <a:avLst/>
          </a:prstGeom>
          <a:solidFill>
            <a:srgbClr val="0070C0"/>
          </a:solidFill>
          <a:ln w="12700" cap="flat" cmpd="sng">
            <a:solidFill>
              <a:srgbClr val="21356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algn="ctr" defTabSz="685818">
              <a:buClrTx/>
              <a:defRPr/>
            </a:pPr>
            <a:r>
              <a:rPr lang="en-ID" sz="600" b="1" kern="1200" dirty="0">
                <a:solidFill>
                  <a:srgbClr val="FFFFFF"/>
                </a:solidFill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WELCOMING</a:t>
            </a:r>
            <a:br>
              <a:rPr lang="en-ID" sz="600" b="1" kern="1200" dirty="0">
                <a:solidFill>
                  <a:srgbClr val="FFFFFF"/>
                </a:solidFill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</a:br>
            <a:r>
              <a:rPr lang="en-ID" sz="600" b="1" kern="1200" dirty="0">
                <a:solidFill>
                  <a:srgbClr val="FFFFFF"/>
                </a:solidFill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LETTER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B2DD803-22B9-B592-2DA8-F47DC9B83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6A4472-BAF6-8E56-B6CE-4BBDD43F8CDE}"/>
              </a:ext>
            </a:extLst>
          </p:cNvPr>
          <p:cNvSpPr txBox="1"/>
          <p:nvPr/>
        </p:nvSpPr>
        <p:spPr>
          <a:xfrm>
            <a:off x="5069925" y="2635804"/>
            <a:ext cx="11373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18">
              <a:buClrTx/>
              <a:defRPr/>
            </a:pPr>
            <a:r>
              <a:rPr lang="en-ID" sz="900" b="1" kern="1200" dirty="0"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W5 OKT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71A13-24DD-A3FA-E1A9-DA02CCA2FB9B}"/>
              </a:ext>
            </a:extLst>
          </p:cNvPr>
          <p:cNvSpPr txBox="1"/>
          <p:nvPr/>
        </p:nvSpPr>
        <p:spPr>
          <a:xfrm>
            <a:off x="7438443" y="2638902"/>
            <a:ext cx="10572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18">
              <a:buClrTx/>
              <a:defRPr/>
            </a:pPr>
            <a:r>
              <a:rPr lang="en-ID" sz="900" b="1" kern="1200" dirty="0"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W2 NOV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8EE219-F6DD-79B3-821D-8B123F9AB139}"/>
              </a:ext>
            </a:extLst>
          </p:cNvPr>
          <p:cNvSpPr txBox="1"/>
          <p:nvPr/>
        </p:nvSpPr>
        <p:spPr>
          <a:xfrm>
            <a:off x="3549165" y="2656846"/>
            <a:ext cx="11373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18">
              <a:buClrTx/>
              <a:defRPr/>
            </a:pPr>
            <a:r>
              <a:rPr lang="en-ID" sz="900" b="1" kern="1200" dirty="0">
                <a:solidFill>
                  <a:srgbClr val="C28009"/>
                </a:solidFill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13-17 OKT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EEA423-11E3-D6E7-F19C-35CE4369A741}"/>
              </a:ext>
            </a:extLst>
          </p:cNvPr>
          <p:cNvSpPr txBox="1"/>
          <p:nvPr/>
        </p:nvSpPr>
        <p:spPr>
          <a:xfrm>
            <a:off x="4285787" y="3137028"/>
            <a:ext cx="11373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18">
              <a:buClrTx/>
              <a:defRPr/>
            </a:pPr>
            <a:r>
              <a:rPr lang="en-ID" sz="900" b="1" kern="1200" dirty="0">
                <a:solidFill>
                  <a:srgbClr val="C28009"/>
                </a:solidFill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20-24 OKT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B66B9A-86B5-9CF3-044D-CBEE2D78D4B7}"/>
              </a:ext>
            </a:extLst>
          </p:cNvPr>
          <p:cNvSpPr txBox="1"/>
          <p:nvPr/>
        </p:nvSpPr>
        <p:spPr>
          <a:xfrm>
            <a:off x="5848417" y="3137028"/>
            <a:ext cx="11373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18">
              <a:buClrTx/>
              <a:defRPr/>
            </a:pPr>
            <a:r>
              <a:rPr lang="en-ID" sz="900" b="1" kern="1200" dirty="0">
                <a:solidFill>
                  <a:srgbClr val="C28009"/>
                </a:solidFill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27-31 OKT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A8ABFD-E31A-C2F6-892C-D3F3DB4438D6}"/>
              </a:ext>
            </a:extLst>
          </p:cNvPr>
          <p:cNvSpPr txBox="1"/>
          <p:nvPr/>
        </p:nvSpPr>
        <p:spPr>
          <a:xfrm>
            <a:off x="6464691" y="2606857"/>
            <a:ext cx="11373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18">
              <a:buClrTx/>
              <a:defRPr/>
            </a:pPr>
            <a:r>
              <a:rPr lang="en-ID" sz="900" b="1" kern="1200" dirty="0">
                <a:solidFill>
                  <a:srgbClr val="C28009"/>
                </a:solidFill>
                <a:latin typeface="Gotham Medium" pitchFamily="2" charset="0"/>
                <a:ea typeface="Helvetica Neue"/>
                <a:cs typeface="Gotham Medium" pitchFamily="2" charset="0"/>
                <a:sym typeface="Helvetica Neue"/>
              </a:rPr>
              <a:t>3-7 NOV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928A52-6A3E-F6E8-83C8-15390C020A88}"/>
              </a:ext>
            </a:extLst>
          </p:cNvPr>
          <p:cNvCxnSpPr>
            <a:cxnSpLocks/>
          </p:cNvCxnSpPr>
          <p:nvPr/>
        </p:nvCxnSpPr>
        <p:spPr>
          <a:xfrm>
            <a:off x="4184374" y="2407496"/>
            <a:ext cx="0" cy="292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6AF8F8-EC8E-C8B0-7A6E-860D04E42E07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4854444" y="2407496"/>
            <a:ext cx="1" cy="729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CAFE0E-B036-0DDD-D4C7-7D556000757D}"/>
              </a:ext>
            </a:extLst>
          </p:cNvPr>
          <p:cNvCxnSpPr>
            <a:cxnSpLocks/>
          </p:cNvCxnSpPr>
          <p:nvPr/>
        </p:nvCxnSpPr>
        <p:spPr>
          <a:xfrm>
            <a:off x="6398331" y="2412533"/>
            <a:ext cx="1" cy="729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869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D3AD0DC8-3981-DD49-1675-FFE44C956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DF16F5D-5392-A6BA-F882-D10EBE733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1287FEC5-0532-C9BF-E0ED-36D16ECD8C47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VALUE DRIVEN LEADERSHIP IMPLEMENTATION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D928B1-4101-55EF-5ECF-BC6BDA95A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804512"/>
              </p:ext>
            </p:extLst>
          </p:nvPr>
        </p:nvGraphicFramePr>
        <p:xfrm>
          <a:off x="361076" y="1201918"/>
          <a:ext cx="8440024" cy="3246138"/>
        </p:xfrm>
        <a:graphic>
          <a:graphicData uri="http://schemas.openxmlformats.org/drawingml/2006/table">
            <a:tbl>
              <a:tblPr firstRow="1" bandRow="1"/>
              <a:tblGrid>
                <a:gridCol w="4220012">
                  <a:extLst>
                    <a:ext uri="{9D8B030D-6E8A-4147-A177-3AD203B41FA5}">
                      <a16:colId xmlns:a16="http://schemas.microsoft.com/office/drawing/2014/main" val="2350897903"/>
                    </a:ext>
                  </a:extLst>
                </a:gridCol>
                <a:gridCol w="4220012">
                  <a:extLst>
                    <a:ext uri="{9D8B030D-6E8A-4147-A177-3AD203B41FA5}">
                      <a16:colId xmlns:a16="http://schemas.microsoft.com/office/drawing/2014/main" val="3115912054"/>
                    </a:ext>
                  </a:extLst>
                </a:gridCol>
              </a:tblGrid>
              <a:tr h="39826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MINGGU 1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(13-17 Oktober 2025)</a:t>
                      </a:r>
                    </a:p>
                  </a:txBody>
                  <a:tcPr anchor="ctr">
                    <a:solidFill>
                      <a:srgbClr val="EA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MINGGU 2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(20-24 Oktober 2025)</a:t>
                      </a:r>
                      <a:endParaRPr lang="en-US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80305"/>
                  </a:ext>
                </a:extLst>
              </a:tr>
              <a:tr h="2781318">
                <a:tc>
                  <a:txBody>
                    <a:bodyPr/>
                    <a:lstStyle/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VALUES DISCUSSION: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sharing pada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mengenai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LINCAH. </a:t>
                      </a:r>
                      <a:r>
                        <a:rPr lang="en-US" sz="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Jelaskan</a:t>
                      </a:r>
                      <a:r>
                        <a:rPr lang="en-US" sz="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dimaksud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Apa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saja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menjadi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key words dan do’s and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don’t’s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panduan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perilaku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Mengapa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penting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Bagaimana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diterapkan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konteks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relasi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internal dan external customers.</a:t>
                      </a:r>
                    </a:p>
                    <a:p>
                      <a:pPr marL="342900" marR="0" lvl="1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Tentukan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1(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Langkah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proaktif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menerapkan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”LINCAH”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menjawab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tantangan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pekerjaan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di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berjalan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mencapai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hasil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VALUES DISCUSSION: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sharing pada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mengenai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RAMAH. </a:t>
                      </a:r>
                      <a:r>
                        <a:rPr lang="en-US" sz="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Jelaskan</a:t>
                      </a:r>
                      <a:r>
                        <a:rPr lang="en-US" sz="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dimaksud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Apa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saja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menjadi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key words dan do’s and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don’t’s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panduan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perilaku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Mengapa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penting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Bagaimana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diterapkan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konteks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relasi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internal dan external customers.</a:t>
                      </a: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Tentukan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1(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Langkah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proaktif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menerapkan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”RAMAH”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menjawab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tantangan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pekerjaan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di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berjalan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mencapai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hasil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Keywords mana yang paling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bermanfaat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Anda?</a:t>
                      </a:r>
                    </a:p>
                    <a:p>
                      <a:pPr marL="171450" marR="0" lvl="0" indent="-1714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Meninjau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kembali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pemetaan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anggota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berdasarkan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mereka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terhadap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perubahan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dibutuhkan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sudah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diidentifikasi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kelas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sebelumnya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Pilih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(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orang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paling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penting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didorong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segera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bergerak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menuju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perubahan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lebih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171450" marR="0" lvl="0" indent="-1714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 err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438490"/>
                  </a:ext>
                </a:extLst>
              </a:tr>
            </a:tbl>
          </a:graphicData>
        </a:graphic>
      </p:graphicFrame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08DC60D-9166-D785-05F4-011733D4D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2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088E8C5B-CECF-0DD6-B414-CB3A80A8B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86D9C43-CA06-05CB-CA6C-F9469E05B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0365E1D5-4B42-A141-BD32-5C8380A5124C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VALUE DRIVEN LEADERSHIP IMPLEMENTATION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42F63C1-7325-CB42-4B1D-BBF9306876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890999"/>
              </p:ext>
            </p:extLst>
          </p:nvPr>
        </p:nvGraphicFramePr>
        <p:xfrm>
          <a:off x="361076" y="1201918"/>
          <a:ext cx="8440024" cy="3604260"/>
        </p:xfrm>
        <a:graphic>
          <a:graphicData uri="http://schemas.openxmlformats.org/drawingml/2006/table">
            <a:tbl>
              <a:tblPr firstRow="1" bandRow="1"/>
              <a:tblGrid>
                <a:gridCol w="4220012">
                  <a:extLst>
                    <a:ext uri="{9D8B030D-6E8A-4147-A177-3AD203B41FA5}">
                      <a16:colId xmlns:a16="http://schemas.microsoft.com/office/drawing/2014/main" val="2350897903"/>
                    </a:ext>
                  </a:extLst>
                </a:gridCol>
                <a:gridCol w="4220012">
                  <a:extLst>
                    <a:ext uri="{9D8B030D-6E8A-4147-A177-3AD203B41FA5}">
                      <a16:colId xmlns:a16="http://schemas.microsoft.com/office/drawing/2014/main" val="3115912054"/>
                    </a:ext>
                  </a:extLst>
                </a:gridCol>
              </a:tblGrid>
              <a:tr h="39826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MINGGU 3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(27 – 31 Oktober 2025)</a:t>
                      </a:r>
                    </a:p>
                  </a:txBody>
                  <a:tcPr anchor="ctr">
                    <a:solidFill>
                      <a:srgbClr val="C280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MINGGU 4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(3 -7 November 2025)</a:t>
                      </a:r>
                      <a:endParaRPr lang="en-US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A26B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80305"/>
                  </a:ext>
                </a:extLst>
              </a:tr>
              <a:tr h="2781318">
                <a:tc>
                  <a:txBody>
                    <a:bodyPr/>
                    <a:lstStyle/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VALUES DISCUSSION: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sharing pada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mengenai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TERPERCAYA. </a:t>
                      </a:r>
                      <a:r>
                        <a:rPr lang="en-US" sz="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Jelaskan</a:t>
                      </a:r>
                      <a:r>
                        <a:rPr lang="en-US" sz="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dimaksud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Apa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saja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menjadi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key words dan do’s and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don’t’s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panduan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perilaku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Mengapa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penting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Bagaimana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diterapkan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konteks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relasi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internal dan external customers.</a:t>
                      </a:r>
                    </a:p>
                    <a:p>
                      <a:pPr marL="342900" marR="0" lvl="1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Tentukan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1(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Langkah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proaktif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menerapkan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”TERPERCAYA”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menjawab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tantangan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pekerjaan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di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berjalan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mencapai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hasil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Keywords mana yang paling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bermanfaat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Anda?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Dari list Anda,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pilih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kembali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(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orang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paling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penting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didorong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segera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bergerak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menuju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perubahan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lebih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Jadwalkan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on 1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dengannya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praktikkan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diskusi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perubahan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VALUES DISCUSSION: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sharing pada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mengenai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JUJUR. </a:t>
                      </a:r>
                      <a:r>
                        <a:rPr lang="en-US" sz="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Jelaskan</a:t>
                      </a:r>
                      <a:r>
                        <a:rPr lang="en-US" sz="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dimaksud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Apa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saja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menjadi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key words dan do’s and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don’t’s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panduan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perilaku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Mengapa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penting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Bagaimana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diterapkan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konteks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relasi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internal dan external customers.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Lanjutkan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sharing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mendiskusikan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beberapa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berikut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memberikan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umpan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balik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terkait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penerapan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nilai-nilai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LRTJ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selama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tim.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Catat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dapatkan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Anggota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Tim Anda.</a:t>
                      </a: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Buat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komitmen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bersama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diterapkan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bersama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sebagai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Langkah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perbaikan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bersama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khususnya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menutup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proses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2025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lebih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Identifikasi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siapa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pelanggan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mendapatkan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manfaat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(internal/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eksternal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penerapan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perilaku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Bagaimana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dapat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membantu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mereka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Tentukan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1(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Langkah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proaktif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menerapkan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”JUJUR”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menjawab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tantangan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pekerjaan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di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berjalan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mencapai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hasil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Keywords mana yang paling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bermanfaat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Anda?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 yang Anda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pelajari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upaya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implementasi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438490"/>
                  </a:ext>
                </a:extLst>
              </a:tr>
            </a:tbl>
          </a:graphicData>
        </a:graphic>
      </p:graphicFrame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B8FC3F7-8C22-FBDC-83B9-8E4C70312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94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5C00FB24-BD1B-C381-31E7-B2C5191E0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52C089B-E20B-1FD1-2EC8-2BBDF8244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335122"/>
            <a:ext cx="879337" cy="289028"/>
          </a:xfrm>
          <a:prstGeom prst="rect">
            <a:avLst/>
          </a:prstGeom>
        </p:spPr>
      </p:pic>
      <p:sp>
        <p:nvSpPr>
          <p:cNvPr id="27" name="Google Shape;205;p8">
            <a:extLst>
              <a:ext uri="{FF2B5EF4-FFF2-40B4-BE49-F238E27FC236}">
                <a16:creationId xmlns:a16="http://schemas.microsoft.com/office/drawing/2014/main" id="{7B1CD7DD-1D20-F9F0-55D6-16E7AA7D6478}"/>
              </a:ext>
            </a:extLst>
          </p:cNvPr>
          <p:cNvSpPr txBox="1"/>
          <p:nvPr/>
        </p:nvSpPr>
        <p:spPr>
          <a:xfrm>
            <a:off x="361076" y="580022"/>
            <a:ext cx="78494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0000"/>
                </a:solidFill>
                <a:effectLst/>
                <a:uLnTx/>
                <a:uFillTx/>
                <a:latin typeface="Montserrat" pitchFamily="2" charset="77"/>
                <a:ea typeface="Bebas Neue"/>
                <a:cs typeface="Gotham Black" pitchFamily="50" charset="0"/>
                <a:sym typeface="Bebas Neue"/>
              </a:rPr>
              <a:t>MINGGU 1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C7F20F-CBDE-42EA-53A9-24825A574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259503"/>
              </p:ext>
            </p:extLst>
          </p:nvPr>
        </p:nvGraphicFramePr>
        <p:xfrm>
          <a:off x="3600450" y="1125524"/>
          <a:ext cx="4887199" cy="3246138"/>
        </p:xfrm>
        <a:graphic>
          <a:graphicData uri="http://schemas.openxmlformats.org/drawingml/2006/table">
            <a:tbl>
              <a:tblPr firstRow="1" bandRow="1"/>
              <a:tblGrid>
                <a:gridCol w="4887199">
                  <a:extLst>
                    <a:ext uri="{9D8B030D-6E8A-4147-A177-3AD203B41FA5}">
                      <a16:colId xmlns:a16="http://schemas.microsoft.com/office/drawing/2014/main" val="2350897903"/>
                    </a:ext>
                  </a:extLst>
                </a:gridCol>
              </a:tblGrid>
              <a:tr h="39826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MINGGU 1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(13-17 Oktober 2025)</a:t>
                      </a:r>
                    </a:p>
                  </a:txBody>
                  <a:tcPr anchor="ctr">
                    <a:solidFill>
                      <a:srgbClr val="EA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80305"/>
                  </a:ext>
                </a:extLst>
              </a:tr>
              <a:tr h="2781318">
                <a:tc>
                  <a:txBody>
                    <a:bodyPr/>
                    <a:lstStyle/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VALUES DISCUSSION: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sharing pada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mengenai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LINCAH.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Jelaskan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 yang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dimaksud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Apa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saja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menjadi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key words dan do’s and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don’t’s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panduan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perilaku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Mengapa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penting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628650" marR="0" lvl="1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Bagaimana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diterapkan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konteks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relasi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internal dan external customers.</a:t>
                      </a:r>
                    </a:p>
                    <a:p>
                      <a:pPr marL="342900" marR="0" lvl="1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Tentukan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1(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Langkah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proaktif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lakukan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menerapkan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”LINCAH”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menjawab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tantangan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pekerjaan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 di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minggu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berjalan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mencapai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hasil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Keywords mana yang paling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bermanfaat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Anda?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438490"/>
                  </a:ext>
                </a:extLst>
              </a:tr>
            </a:tbl>
          </a:graphicData>
        </a:graphic>
      </p:graphicFrame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7B60EC6-5FD4-6761-A3D7-182AF572E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53" y="335122"/>
            <a:ext cx="970969" cy="244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DEC0D3-67CF-1722-2F2F-F3F1359B32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5914"/>
          <a:stretch>
            <a:fillRect/>
          </a:stretch>
        </p:blipFill>
        <p:spPr>
          <a:xfrm>
            <a:off x="713064" y="1169017"/>
            <a:ext cx="2229724" cy="309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06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Grid"/>
  <p:tag name="SMARTISVISIBLE" val="{@GridOn}=Yes"/>
  <p:tag name="SMARTLOCKSHAPE" val="Yes"/>
  <p:tag name="SMARTGRID" val="Ye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Smart Divider title}"/>
  <p:tag name="SMARTWRITE" val="{Smart Divider title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dividertocplaceholder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TYPE" val="Section"/>
  <p:tag name="SMARTDIVIDERTEXT" val="Section"/>
  <p:tag name="SMARTDIVIDERTOCSTYLE" val="Section TOC"/>
  <p:tag name="SMARTDIVIDERLEVEL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Smart Divider title}"/>
  <p:tag name="SMARTWRITE" val="{Smart Divider title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dividertocplaceholder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HOW EXECUTIVE SUMMARY" val="No"/>
  <p:tag name="SMARTDIVIDERTYPE" val="Section"/>
  <p:tag name="SMARTDIVIDERTEXT" val="Section"/>
  <p:tag name="SMARTDIVIDERTOCSTYLE" val="Section TOC"/>
  <p:tag name="SMARTDIVIDERLEVEL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BusinessUnitCoverText}"/>
  <p:tag name="SMARTREAD" val="{@BusinessUnitCoverText}"/>
  <p:tag name="SMARTOBJECT" val="Descriptor Large Title and Subtitle v.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Default Cover v.3"/>
  <p:tag name="SMARTLINKEDSHAPEID" val="SideBar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LINKEDSHAPEID" val="SideBar"/>
  <p:tag name="SMARTOBJECT" val="Draft stamp Default Cover v.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LINKEDSHAPEID" val="SideBar"/>
  <p:tag name="SMARTOBJECT" val="Report date Default Cover v.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Cover Content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Title}"/>
  <p:tag name="SMARTREAD" val="{@Title}"/>
  <p:tag name="SMARTLINKEDSHAPEID" val="Titl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Subtitle}"/>
  <p:tag name="SMARTREAD" val="{@Subtitle}"/>
  <p:tag name="SMARTLINKEDSHAPEID" val="Titl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BusinessUnitCoverText}"/>
  <p:tag name="SMARTREAD" val="{@BusinessUnitCoverText}"/>
  <p:tag name="SMARTOBJECT" val="Descriptor Large Title and Subtitle v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Title}"/>
  <p:tag name="SMARTREAD" val="{@Title}"/>
  <p:tag name="SMARTLINKEDSHAPEID" val="Titl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Subtitle}"/>
  <p:tag name="SMARTREAD" val="{@Subtitle}"/>
  <p:tag name="SMARTLINKEDSHAPEID" val="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Default Cover v.3"/>
  <p:tag name="SMARTLINKEDSHAPEID" val="SideBar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LINKEDSHAPEID" val="SideBar"/>
  <p:tag name="SMARTOBJECT" val="Draft stamp Default Cover v.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LINKEDSHAPEID" val="SideBar"/>
  <p:tag name="SMARTOBJECT" val="Report date Default Cover v.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S Report">
  <a:themeElements>
    <a:clrScheme name="Custom 1">
      <a:dk1>
        <a:srgbClr val="000000"/>
      </a:dk1>
      <a:lt1>
        <a:srgbClr val="FFFFFF"/>
      </a:lt1>
      <a:dk2>
        <a:srgbClr val="821A1A"/>
      </a:dk2>
      <a:lt2>
        <a:srgbClr val="FFFFFF"/>
      </a:lt2>
      <a:accent1>
        <a:srgbClr val="821A1A"/>
      </a:accent1>
      <a:accent2>
        <a:srgbClr val="D62E1C"/>
      </a:accent2>
      <a:accent3>
        <a:srgbClr val="FFCF48"/>
      </a:accent3>
      <a:accent4>
        <a:srgbClr val="E36A00"/>
      </a:accent4>
      <a:accent5>
        <a:srgbClr val="ABA591"/>
      </a:accent5>
      <a:accent6>
        <a:srgbClr val="877E62"/>
      </a:accent6>
      <a:hlink>
        <a:srgbClr val="821A1A"/>
      </a:hlink>
      <a:folHlink>
        <a:srgbClr val="821A1A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12700">
          <a:solidFill>
            <a:srgbClr val="DC69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spAutoFit/>
      </a:bodyPr>
      <a:lstStyle>
        <a:defPPr>
          <a:defRPr noProof="0" dirty="0" smtClean="0">
            <a:solidFill>
              <a:schemeClr val="tx1"/>
            </a:solidFill>
            <a:latin typeface="Georgia" pitchFamily="18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S ID Report-Rev 1.potx" id="{1A079498-6911-4658-A92C-2850BAE143B2}" vid="{4E1BEBF4-88FE-4970-B59E-9DEC3BA9B6AB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ividend">
  <a:themeElements>
    <a:clrScheme name="Custom 25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243746"/>
      </a:accent1>
      <a:accent2>
        <a:srgbClr val="7B66EB"/>
      </a:accent2>
      <a:accent3>
        <a:srgbClr val="B2324B"/>
      </a:accent3>
      <a:accent4>
        <a:srgbClr val="FC9F51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6.xml><?xml version="1.0" encoding="utf-8"?>
<a:theme xmlns:a="http://schemas.openxmlformats.org/drawingml/2006/main" name="1_Dividend">
  <a:themeElements>
    <a:clrScheme name="Custom 25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243746"/>
      </a:accent1>
      <a:accent2>
        <a:srgbClr val="7B66EB"/>
      </a:accent2>
      <a:accent3>
        <a:srgbClr val="B2324B"/>
      </a:accent3>
      <a:accent4>
        <a:srgbClr val="FC9F51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18079</TotalTime>
  <Words>1747</Words>
  <Application>Microsoft Office PowerPoint</Application>
  <PresentationFormat>On-screen Show (16:9)</PresentationFormat>
  <Paragraphs>261</Paragraphs>
  <Slides>24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56" baseType="lpstr">
      <vt:lpstr>Aptos Display</vt:lpstr>
      <vt:lpstr>Aptos</vt:lpstr>
      <vt:lpstr>Wingdings 2</vt:lpstr>
      <vt:lpstr>Gotham-MediumItalic</vt:lpstr>
      <vt:lpstr>Anton</vt:lpstr>
      <vt:lpstr>Helvetica</vt:lpstr>
      <vt:lpstr>Univers 45 Light</vt:lpstr>
      <vt:lpstr>Poppins</vt:lpstr>
      <vt:lpstr>Calibri</vt:lpstr>
      <vt:lpstr>Arial</vt:lpstr>
      <vt:lpstr>GOTHAM-BOOK</vt:lpstr>
      <vt:lpstr>맑은 고딕</vt:lpstr>
      <vt:lpstr>Times New Roman</vt:lpstr>
      <vt:lpstr>Gill Sans</vt:lpstr>
      <vt:lpstr>HelveticaNeueLT Std</vt:lpstr>
      <vt:lpstr>HelveticaNeueLT Std Lt</vt:lpstr>
      <vt:lpstr>Wingdings</vt:lpstr>
      <vt:lpstr>Helvetica Light</vt:lpstr>
      <vt:lpstr>Gotham Medium</vt:lpstr>
      <vt:lpstr>Tiempos Fine Light</vt:lpstr>
      <vt:lpstr>Montserrat</vt:lpstr>
      <vt:lpstr>HelveticaNeueLT Std Thin</vt:lpstr>
      <vt:lpstr>Helvetica Neue</vt:lpstr>
      <vt:lpstr>Georgia</vt:lpstr>
      <vt:lpstr>Simple Light</vt:lpstr>
      <vt:lpstr>Custom Design</vt:lpstr>
      <vt:lpstr>TS Report</vt:lpstr>
      <vt:lpstr>1_Custom Design</vt:lpstr>
      <vt:lpstr>Dividend</vt:lpstr>
      <vt:lpstr>1_Dividend</vt:lpstr>
      <vt:lpstr>1_Simple Light</vt:lpstr>
      <vt:lpstr>think-cell Slide</vt:lpstr>
      <vt:lpstr>CO-MISSIONING PROGRAM: FROM VALUES TO CORPORATE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Salsabila Adila Husna</cp:lastModifiedBy>
  <cp:revision>83</cp:revision>
  <dcterms:modified xsi:type="dcterms:W3CDTF">2025-10-13T10:54:33Z</dcterms:modified>
</cp:coreProperties>
</file>